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JPG" ContentType="image/.jpg"/>
  <Default Extension="wmf" ContentType="image/x-w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4"/>
  </p:handoutMasterIdLst>
  <p:sldIdLst>
    <p:sldId id="359" r:id="rId3"/>
    <p:sldId id="297" r:id="rId5"/>
    <p:sldId id="326" r:id="rId6"/>
    <p:sldId id="355" r:id="rId7"/>
    <p:sldId id="356" r:id="rId8"/>
    <p:sldId id="357" r:id="rId9"/>
    <p:sldId id="330" r:id="rId10"/>
    <p:sldId id="336" r:id="rId11"/>
    <p:sldId id="337" r:id="rId12"/>
    <p:sldId id="338" r:id="rId13"/>
    <p:sldId id="339" r:id="rId14"/>
    <p:sldId id="341" r:id="rId15"/>
    <p:sldId id="348" r:id="rId16"/>
    <p:sldId id="331" r:id="rId17"/>
    <p:sldId id="333" r:id="rId18"/>
    <p:sldId id="332" r:id="rId19"/>
    <p:sldId id="335" r:id="rId20"/>
    <p:sldId id="358" r:id="rId21"/>
    <p:sldId id="334" r:id="rId22"/>
    <p:sldId id="277"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363"/>
    <a:srgbClr val="A1BFC0"/>
    <a:srgbClr val="438086"/>
    <a:srgbClr val="13742F"/>
    <a:srgbClr val="B1E7FF"/>
    <a:srgbClr val="A1BFC2"/>
    <a:srgbClr val="0FB7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vertBarState="maximized">
    <p:restoredLeft sz="15620"/>
    <p:restoredTop sz="94660"/>
  </p:normalViewPr>
  <p:slideViewPr>
    <p:cSldViewPr>
      <p:cViewPr>
        <p:scale>
          <a:sx n="66" d="100"/>
          <a:sy n="66" d="100"/>
        </p:scale>
        <p:origin x="-1272" y="-144"/>
      </p:cViewPr>
      <p:guideLst>
        <p:guide orient="horz" pos="2125"/>
        <p:guide pos="28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2">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77" name=""/>
        <p:cNvGrpSpPr/>
        <p:nvPr/>
      </p:nvGrpSpPr>
      <p:grpSpPr>
        <a:xfrm>
          <a:off x="0" y="0"/>
          <a:ext cx="0" cy="0"/>
          <a:chOff x="0" y="0"/>
          <a:chExt cx="0" cy="0"/>
        </a:xfrm>
      </p:grpSpPr>
      <p:sp>
        <p:nvSpPr>
          <p:cNvPr id="104871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1048719"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F85737-6DCA-47AC-8998-992737BC93C9}" type="datetime2">
              <a:rPr lang="en-US" smtClean="0"/>
            </a:fld>
            <a:endParaRPr lang="en-US"/>
          </a:p>
        </p:txBody>
      </p:sp>
      <p:sp>
        <p:nvSpPr>
          <p:cNvPr id="1048720"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p>
            <a:endParaRPr lang="en-US"/>
          </a:p>
        </p:txBody>
      </p:sp>
      <p:sp>
        <p:nvSpPr>
          <p:cNvPr id="1048721"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48722"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1048723"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9F5D23-9C87-4312-9503-32AF27920A28}" type="slidenum">
              <a:rPr lang="en-US" smtClean="0"/>
            </a:fld>
            <a:endParaRPr lang="en-US"/>
          </a:p>
        </p:txBody>
      </p:sp>
    </p:spTree>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5" name="Footer Placeholder 4"/>
          <p:cNvSpPr>
            <a:spLocks noGrp="1"/>
          </p:cNvSpPr>
          <p:nvPr>
            <p:ph type="ftr" sz="quarter" idx="4"/>
          </p:nvPr>
        </p:nvSpPr>
        <p:spPr/>
        <p:txBody>
          <a:bodyPr/>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5" name="Footer Placeholder 4"/>
          <p:cNvSpPr>
            <a:spLocks noGrp="1"/>
          </p:cNvSpPr>
          <p:nvPr>
            <p:ph type="ftr" sz="quarter" idx="4"/>
          </p:nvPr>
        </p:nvSpPr>
        <p:spPr/>
        <p:txBody>
          <a:bodyPr/>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5" name="Footer Placeholder 4"/>
          <p:cNvSpPr>
            <a:spLocks noGrp="1"/>
          </p:cNvSpPr>
          <p:nvPr>
            <p:ph type="ftr" sz="quarter" idx="4"/>
          </p:nvPr>
        </p:nvSpPr>
        <p:spPr/>
        <p:txBody>
          <a:bodyPr/>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5" name="Footer Placeholder 4"/>
          <p:cNvSpPr>
            <a:spLocks noGrp="1"/>
          </p:cNvSpPr>
          <p:nvPr>
            <p:ph type="ftr" sz="quarter" idx="4"/>
          </p:nvPr>
        </p:nvSpPr>
        <p:spPr/>
        <p:txBody>
          <a:bodyPr/>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5" name="Footer Placeholder 4"/>
          <p:cNvSpPr>
            <a:spLocks noGrp="1"/>
          </p:cNvSpPr>
          <p:nvPr>
            <p:ph type="ftr" sz="quarter" idx="4"/>
          </p:nvPr>
        </p:nvSpPr>
        <p:spPr/>
        <p:txBody>
          <a:bodyPr/>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5" name="Footer Placeholder 4"/>
          <p:cNvSpPr>
            <a:spLocks noGrp="1"/>
          </p:cNvSpPr>
          <p:nvPr>
            <p:ph type="ftr" sz="quarter" idx="4"/>
          </p:nvPr>
        </p:nvSpPr>
        <p:spPr/>
        <p:txBody>
          <a:bodyPr/>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5" name="Footer Placeholder 4"/>
          <p:cNvSpPr>
            <a:spLocks noGrp="1"/>
          </p:cNvSpPr>
          <p:nvPr>
            <p:ph type="ftr" sz="quarter" idx="4"/>
          </p:nvPr>
        </p:nvSpPr>
        <p:spPr/>
        <p:txBody>
          <a:bodyPr/>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59" name=""/>
        <p:cNvGrpSpPr/>
        <p:nvPr/>
      </p:nvGrpSpPr>
      <p:grpSpPr>
        <a:xfrm>
          <a:off x="0" y="0"/>
          <a:ext cx="0" cy="0"/>
          <a:chOff x="0" y="0"/>
          <a:chExt cx="0" cy="0"/>
        </a:xfrm>
      </p:grpSpPr>
      <p:sp>
        <p:nvSpPr>
          <p:cNvPr id="1048656" name="Notes Placeholder 1048654"/>
          <p:cNvSpPr>
            <a:spLocks noGrp="1"/>
          </p:cNvSpPr>
          <p:nvPr>
            <p:ph type="body"/>
          </p:nvPr>
        </p:nvSpPr>
        <p:spPr/>
      </p:sp>
      <p:sp>
        <p:nvSpPr>
          <p:cNvPr id="2" name="Footer Placeholder 1"/>
          <p:cNvSpPr>
            <a:spLocks noGrp="1"/>
          </p:cNvSpPr>
          <p:nvPr>
            <p:ph type="ftr" sz="quarter" idx="4"/>
          </p:nvPr>
        </p:nvSpPr>
        <p:spPr/>
        <p:txBody>
          <a:bodyPr/>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5" name="Footer Placeholder 4"/>
          <p:cNvSpPr>
            <a:spLocks noGrp="1"/>
          </p:cNvSpPr>
          <p:nvPr>
            <p:ph type="ftr" sz="quarter" idx="4"/>
          </p:nvPr>
        </p:nvSpPr>
        <p:spPr/>
        <p:txBody>
          <a:bodyPr/>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5" name="Footer Placeholder 4"/>
          <p:cNvSpPr>
            <a:spLocks noGrp="1"/>
          </p:cNvSpPr>
          <p:nvPr>
            <p:ph type="ftr" sz="quarter" idx="4"/>
          </p:nvPr>
        </p:nvSpPr>
        <p:spPr/>
        <p:txBody>
          <a:bodyPr/>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5" name="Footer Placeholder 4"/>
          <p:cNvSpPr>
            <a:spLocks noGrp="1"/>
          </p:cNvSpPr>
          <p:nvPr>
            <p:ph type="ftr" sz="quarter" idx="4"/>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5" name="Footer Placeholder 4"/>
          <p:cNvSpPr>
            <a:spLocks noGrp="1"/>
          </p:cNvSpPr>
          <p:nvPr>
            <p:ph type="ftr" sz="quarter" idx="4"/>
          </p:nvPr>
        </p:nvSpPr>
        <p:spPr/>
        <p:txBody>
          <a:bodyPr/>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69" name=""/>
        <p:cNvGrpSpPr/>
        <p:nvPr/>
      </p:nvGrpSpPr>
      <p:grpSpPr>
        <a:xfrm>
          <a:off x="0" y="0"/>
          <a:ext cx="0" cy="0"/>
          <a:chOff x="0" y="0"/>
          <a:chExt cx="0" cy="0"/>
        </a:xfrm>
      </p:grpSpPr>
      <p:sp>
        <p:nvSpPr>
          <p:cNvPr id="1048674" name="Slide Image Placeholder 1"/>
          <p:cNvSpPr>
            <a:spLocks noGrp="1" noRot="1" noChangeAspect="1"/>
          </p:cNvSpPr>
          <p:nvPr>
            <p:ph type="sldImg"/>
          </p:nvPr>
        </p:nvSpPr>
        <p:spPr/>
      </p:sp>
      <p:sp>
        <p:nvSpPr>
          <p:cNvPr id="1048675" name="Notes Placeholder 2"/>
          <p:cNvSpPr>
            <a:spLocks noGrp="1"/>
          </p:cNvSpPr>
          <p:nvPr>
            <p:ph type="body" idx="1"/>
          </p:nvPr>
        </p:nvSpPr>
        <p:spPr/>
        <p:txBody>
          <a:bodyPr/>
          <a:p>
            <a:endParaRPr lang="en-US" dirty="0"/>
          </a:p>
        </p:txBody>
      </p:sp>
      <p:sp>
        <p:nvSpPr>
          <p:cNvPr id="2" name="Footer Placeholder 1"/>
          <p:cNvSpPr>
            <a:spLocks noGrp="1"/>
          </p:cNvSpPr>
          <p:nvPr>
            <p:ph type="ftr" sz="quarter" idx="4"/>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5" name="Footer Placeholder 4"/>
          <p:cNvSpPr>
            <a:spLocks noGrp="1"/>
          </p:cNvSpPr>
          <p:nvPr>
            <p:ph type="ftr" sz="quarter" idx="4"/>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5" name="Footer Placeholder 4"/>
          <p:cNvSpPr>
            <a:spLocks noGrp="1"/>
          </p:cNvSpPr>
          <p:nvPr>
            <p:ph type="ftr" sz="quarter" idx="4"/>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5" name="Footer Placeholder 4"/>
          <p:cNvSpPr>
            <a:spLocks noGrp="1"/>
          </p:cNvSpPr>
          <p:nvPr>
            <p:ph type="ftr" sz="quarter" idx="4"/>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5" name="Footer Placeholder 4"/>
          <p:cNvSpPr>
            <a:spLocks noGrp="1"/>
          </p:cNvSpPr>
          <p:nvPr>
            <p:ph type="ftr" sz="quarter" idx="4"/>
          </p:nvPr>
        </p:nvSpPr>
        <p:spPr/>
        <p:txBody>
          <a:bodyPr/>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5" name="Footer Placeholder 4"/>
          <p:cNvSpPr>
            <a:spLocks noGrp="1"/>
          </p:cNvSpPr>
          <p:nvPr>
            <p:ph type="ftr" sz="quarter" idx="4"/>
          </p:nvPr>
        </p:nvSpPr>
        <p:spPr/>
        <p:txBody>
          <a:bodyPr/>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5" name="Footer Placeholder 4"/>
          <p:cNvSpPr>
            <a:spLocks noGrp="1"/>
          </p:cNvSpPr>
          <p:nvPr>
            <p:ph type="ftr" sz="quarter" idx="4"/>
          </p:nvPr>
        </p:nvSpPr>
        <p:spPr/>
        <p:txBody>
          <a:bodyPr/>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5" name="Footer Placeholder 4"/>
          <p:cNvSpPr>
            <a:spLocks noGrp="1"/>
          </p:cNvSpPr>
          <p:nvPr>
            <p:ph type="ftr" sz="quarter" idx="4"/>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24" name=""/>
        <p:cNvGrpSpPr/>
        <p:nvPr/>
      </p:nvGrpSpPr>
      <p:grpSpPr>
        <a:xfrm>
          <a:off x="0" y="0"/>
          <a:ext cx="0" cy="0"/>
          <a:chOff x="0" y="0"/>
          <a:chExt cx="0" cy="0"/>
        </a:xfrm>
      </p:grpSpPr>
      <p:sp>
        <p:nvSpPr>
          <p:cNvPr id="1048594"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latinLnBrk="0" hangingPunct="1"/>
            <a:endParaRPr kumimoji="0" lang="en-US"/>
          </a:p>
        </p:txBody>
      </p:sp>
      <p:sp>
        <p:nvSpPr>
          <p:cNvPr id="1048595"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latinLnBrk="0" hangingPunct="1"/>
            <a:endParaRPr kumimoji="0" lang="en-US"/>
          </a:p>
        </p:txBody>
      </p:sp>
      <p:sp>
        <p:nvSpPr>
          <p:cNvPr id="1048596"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latinLnBrk="0" hangingPunct="1"/>
            <a:endParaRPr kumimoji="0" lang="en-US"/>
          </a:p>
        </p:txBody>
      </p:sp>
      <p:sp>
        <p:nvSpPr>
          <p:cNvPr id="1048597"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latinLnBrk="0" hangingPunct="1"/>
            <a:endParaRPr kumimoji="0" lang="en-US"/>
          </a:p>
        </p:txBody>
      </p:sp>
      <p:sp>
        <p:nvSpPr>
          <p:cNvPr id="1048598"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latinLnBrk="0" hangingPunct="1"/>
            <a:endParaRPr kumimoji="0" lang="en-US"/>
          </a:p>
        </p:txBody>
      </p:sp>
      <p:sp useBgFill="1">
        <p:nvSpPr>
          <p:cNvPr id="1048599"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latinLnBrk="0" hangingPunct="1"/>
            <a:endParaRPr kumimoji="0" lang="en-US"/>
          </a:p>
        </p:txBody>
      </p:sp>
      <p:sp useBgFill="1">
        <p:nvSpPr>
          <p:cNvPr id="1048600"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latinLnBrk="0" hangingPunct="1"/>
            <a:endParaRPr kumimoji="0" lang="en-US"/>
          </a:p>
        </p:txBody>
      </p:sp>
      <p:sp>
        <p:nvSpPr>
          <p:cNvPr id="1048601"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latinLnBrk="0" hangingPunct="1"/>
            <a:endParaRPr kumimoji="0" lang="en-US"/>
          </a:p>
        </p:txBody>
      </p:sp>
      <p:sp>
        <p:nvSpPr>
          <p:cNvPr id="1048602"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latinLnBrk="0" hangingPunct="1"/>
            <a:endParaRPr kumimoji="0" lang="en-US"/>
          </a:p>
        </p:txBody>
      </p:sp>
      <p:sp>
        <p:nvSpPr>
          <p:cNvPr id="1048603"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latinLnBrk="0" hangingPunct="1"/>
            <a:endParaRPr kumimoji="0" lang="en-US"/>
          </a:p>
        </p:txBody>
      </p:sp>
      <p:sp>
        <p:nvSpPr>
          <p:cNvPr id="1048604"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latinLnBrk="0" hangingPunct="1"/>
            <a:endParaRPr kumimoji="0" lang="en-US"/>
          </a:p>
        </p:txBody>
      </p:sp>
      <p:sp>
        <p:nvSpPr>
          <p:cNvPr id="1048605"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a:t>Click to edit Master title style</a:t>
            </a:r>
            <a:endParaRPr kumimoji="0" lang="en-US"/>
          </a:p>
        </p:txBody>
      </p:sp>
      <p:sp>
        <p:nvSpPr>
          <p:cNvPr id="1048606" name="Subtitle 8"/>
          <p:cNvSpPr>
            <a:spLocks noGrp="1"/>
          </p:cNvSpPr>
          <p:nvPr>
            <p:ph type="subTitle" idx="1"/>
          </p:nvPr>
        </p:nvSpPr>
        <p:spPr>
          <a:xfrm>
            <a:off x="457200" y="3899938"/>
            <a:ext cx="4953000" cy="1752600"/>
          </a:xfrm>
        </p:spPr>
        <p:txBody>
          <a:bodyPr/>
          <a:lstStyle>
            <a:lvl1pPr marL="64135"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endParaRPr kumimoji="0" lang="en-US"/>
          </a:p>
        </p:txBody>
      </p:sp>
      <p:sp>
        <p:nvSpPr>
          <p:cNvPr id="1048607" name="Date Placeholder 27"/>
          <p:cNvSpPr>
            <a:spLocks noGrp="1"/>
          </p:cNvSpPr>
          <p:nvPr>
            <p:ph type="dt" sz="half" idx="10"/>
          </p:nvPr>
        </p:nvSpPr>
        <p:spPr>
          <a:xfrm>
            <a:off x="6705600" y="4206240"/>
            <a:ext cx="960120" cy="457200"/>
          </a:xfrm>
        </p:spPr>
        <p:txBody>
          <a:bodyPr/>
          <a:p>
            <a:fld id="{B84EF0C9-B3C9-48F6-9641-78564A383C1A}" type="datetimeFigureOut">
              <a:rPr lang="en-US" smtClean="0"/>
            </a:fld>
            <a:endParaRPr lang="en-US"/>
          </a:p>
        </p:txBody>
      </p:sp>
      <p:sp>
        <p:nvSpPr>
          <p:cNvPr id="1048608" name="Footer Placeholder 16"/>
          <p:cNvSpPr>
            <a:spLocks noGrp="1"/>
          </p:cNvSpPr>
          <p:nvPr>
            <p:ph type="ftr" sz="quarter" idx="11"/>
          </p:nvPr>
        </p:nvSpPr>
        <p:spPr>
          <a:xfrm>
            <a:off x="5410200" y="4205288"/>
            <a:ext cx="1295400" cy="457200"/>
          </a:xfrm>
        </p:spPr>
        <p:txBody>
          <a:bodyPr/>
          <a:p>
            <a:endParaRPr lang="en-US"/>
          </a:p>
        </p:txBody>
      </p:sp>
      <p:sp>
        <p:nvSpPr>
          <p:cNvPr id="1048609"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9093A332-5389-4687-88EA-8EA124A2AE5A}"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72" name=""/>
        <p:cNvGrpSpPr/>
        <p:nvPr/>
      </p:nvGrpSpPr>
      <p:grpSpPr>
        <a:xfrm>
          <a:off x="0" y="0"/>
          <a:ext cx="0" cy="0"/>
          <a:chOff x="0" y="0"/>
          <a:chExt cx="0" cy="0"/>
        </a:xfrm>
      </p:grpSpPr>
      <p:sp>
        <p:nvSpPr>
          <p:cNvPr id="1048688" name="Title 1"/>
          <p:cNvSpPr>
            <a:spLocks noGrp="1"/>
          </p:cNvSpPr>
          <p:nvPr>
            <p:ph type="title"/>
          </p:nvPr>
        </p:nvSpPr>
        <p:spPr/>
        <p:txBody>
          <a:bodyPr/>
          <a:p>
            <a:r>
              <a:rPr kumimoji="0" lang="en-US"/>
              <a:t>Click to edit Master title style</a:t>
            </a:r>
            <a:endParaRPr kumimoji="0" lang="en-US"/>
          </a:p>
        </p:txBody>
      </p:sp>
      <p:sp>
        <p:nvSpPr>
          <p:cNvPr id="1048689" name="Vertical Text Placeholder 2"/>
          <p:cNvSpPr>
            <a:spLocks noGrp="1"/>
          </p:cNvSpPr>
          <p:nvPr>
            <p:ph type="body" orient="vert" idx="1"/>
          </p:nvPr>
        </p:nvSpPr>
        <p:spPr/>
        <p:txBody>
          <a:bodyPr vert="eaVert"/>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1048690" name="Date Placeholder 3"/>
          <p:cNvSpPr>
            <a:spLocks noGrp="1"/>
          </p:cNvSpPr>
          <p:nvPr>
            <p:ph type="dt" sz="half" idx="10"/>
          </p:nvPr>
        </p:nvSpPr>
        <p:spPr/>
        <p:txBody>
          <a:bodyPr/>
          <a:p>
            <a:fld id="{B84EF0C9-B3C9-48F6-9641-78564A383C1A}" type="datetimeFigureOut">
              <a:rPr lang="en-US" smtClean="0"/>
            </a:fld>
            <a:endParaRPr lang="en-US"/>
          </a:p>
        </p:txBody>
      </p:sp>
      <p:sp>
        <p:nvSpPr>
          <p:cNvPr id="1048691" name="Footer Placeholder 4"/>
          <p:cNvSpPr>
            <a:spLocks noGrp="1"/>
          </p:cNvSpPr>
          <p:nvPr>
            <p:ph type="ftr" sz="quarter" idx="11"/>
          </p:nvPr>
        </p:nvSpPr>
        <p:spPr/>
        <p:txBody>
          <a:bodyPr/>
          <a:p>
            <a:endParaRPr lang="en-US"/>
          </a:p>
        </p:txBody>
      </p:sp>
      <p:sp>
        <p:nvSpPr>
          <p:cNvPr id="1048692" name="Slide Number Placeholder 5"/>
          <p:cNvSpPr>
            <a:spLocks noGrp="1"/>
          </p:cNvSpPr>
          <p:nvPr>
            <p:ph type="sldNum" sz="quarter" idx="12"/>
          </p:nvPr>
        </p:nvSpPr>
        <p:spPr/>
        <p:txBody>
          <a:bodyPr/>
          <a:p>
            <a:fld id="{9093A332-5389-4687-88EA-8EA124A2AE5A}"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70" name=""/>
        <p:cNvGrpSpPr/>
        <p:nvPr/>
      </p:nvGrpSpPr>
      <p:grpSpPr>
        <a:xfrm>
          <a:off x="0" y="0"/>
          <a:ext cx="0" cy="0"/>
          <a:chOff x="0" y="0"/>
          <a:chExt cx="0" cy="0"/>
        </a:xfrm>
      </p:grpSpPr>
      <p:sp>
        <p:nvSpPr>
          <p:cNvPr id="1048677" name="Vertical Title 1"/>
          <p:cNvSpPr>
            <a:spLocks noGrp="1"/>
          </p:cNvSpPr>
          <p:nvPr>
            <p:ph type="title" orient="vert"/>
          </p:nvPr>
        </p:nvSpPr>
        <p:spPr>
          <a:xfrm>
            <a:off x="6781800" y="1143000"/>
            <a:ext cx="1905000" cy="5486400"/>
          </a:xfrm>
        </p:spPr>
        <p:txBody>
          <a:bodyPr vert="eaVert"/>
          <a:p>
            <a:r>
              <a:rPr kumimoji="0" lang="en-US"/>
              <a:t>Click to edit Master title style</a:t>
            </a:r>
            <a:endParaRPr kumimoji="0" lang="en-US"/>
          </a:p>
        </p:txBody>
      </p:sp>
      <p:sp>
        <p:nvSpPr>
          <p:cNvPr id="1048678" name="Vertical Text Placeholder 2"/>
          <p:cNvSpPr>
            <a:spLocks noGrp="1"/>
          </p:cNvSpPr>
          <p:nvPr>
            <p:ph type="body" orient="vert" idx="1"/>
          </p:nvPr>
        </p:nvSpPr>
        <p:spPr>
          <a:xfrm>
            <a:off x="457200" y="1143000"/>
            <a:ext cx="6248400" cy="5486400"/>
          </a:xfrm>
        </p:spPr>
        <p:txBody>
          <a:bodyPr vert="eaVert"/>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1048679" name="Date Placeholder 3"/>
          <p:cNvSpPr>
            <a:spLocks noGrp="1"/>
          </p:cNvSpPr>
          <p:nvPr>
            <p:ph type="dt" sz="half" idx="10"/>
          </p:nvPr>
        </p:nvSpPr>
        <p:spPr/>
        <p:txBody>
          <a:bodyPr/>
          <a:p>
            <a:fld id="{B84EF0C9-B3C9-48F6-9641-78564A383C1A}" type="datetimeFigureOut">
              <a:rPr lang="en-US" smtClean="0"/>
            </a:fld>
            <a:endParaRPr lang="en-US"/>
          </a:p>
        </p:txBody>
      </p:sp>
      <p:sp>
        <p:nvSpPr>
          <p:cNvPr id="1048680" name="Footer Placeholder 4"/>
          <p:cNvSpPr>
            <a:spLocks noGrp="1"/>
          </p:cNvSpPr>
          <p:nvPr>
            <p:ph type="ftr" sz="quarter" idx="11"/>
          </p:nvPr>
        </p:nvSpPr>
        <p:spPr/>
        <p:txBody>
          <a:bodyPr/>
          <a:p>
            <a:endParaRPr lang="en-US"/>
          </a:p>
        </p:txBody>
      </p:sp>
      <p:sp>
        <p:nvSpPr>
          <p:cNvPr id="1048681" name="Slide Number Placeholder 5"/>
          <p:cNvSpPr>
            <a:spLocks noGrp="1"/>
          </p:cNvSpPr>
          <p:nvPr>
            <p:ph type="sldNum" sz="quarter" idx="12"/>
          </p:nvPr>
        </p:nvSpPr>
        <p:spPr/>
        <p:txBody>
          <a:bodyPr/>
          <a:p>
            <a:fld id="{9093A332-5389-4687-88EA-8EA124A2AE5A}"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38" name=""/>
        <p:cNvGrpSpPr/>
        <p:nvPr/>
      </p:nvGrpSpPr>
      <p:grpSpPr>
        <a:xfrm>
          <a:off x="0" y="0"/>
          <a:ext cx="0" cy="0"/>
          <a:chOff x="0" y="0"/>
          <a:chExt cx="0" cy="0"/>
        </a:xfrm>
      </p:grpSpPr>
      <p:sp>
        <p:nvSpPr>
          <p:cNvPr id="1048617" name="Title 1"/>
          <p:cNvSpPr>
            <a:spLocks noGrp="1"/>
          </p:cNvSpPr>
          <p:nvPr>
            <p:ph type="title"/>
          </p:nvPr>
        </p:nvSpPr>
        <p:spPr/>
        <p:txBody>
          <a:bodyPr/>
          <a:p>
            <a:r>
              <a:rPr kumimoji="0" lang="en-US"/>
              <a:t>Click to edit Master title style</a:t>
            </a:r>
            <a:endParaRPr kumimoji="0" lang="en-US"/>
          </a:p>
        </p:txBody>
      </p:sp>
      <p:sp>
        <p:nvSpPr>
          <p:cNvPr id="1048618" name="Content Placeholder 2"/>
          <p:cNvSpPr>
            <a:spLocks noGrp="1"/>
          </p:cNvSpPr>
          <p:nvPr>
            <p:ph idx="1"/>
          </p:nvPr>
        </p:nvSpPr>
        <p:spPr/>
        <p:txBody>
          <a:bodyPr/>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1048619" name="Date Placeholder 3"/>
          <p:cNvSpPr>
            <a:spLocks noGrp="1"/>
          </p:cNvSpPr>
          <p:nvPr>
            <p:ph type="dt" sz="half" idx="10"/>
          </p:nvPr>
        </p:nvSpPr>
        <p:spPr/>
        <p:txBody>
          <a:bodyPr/>
          <a:p>
            <a:fld id="{B84EF0C9-B3C9-48F6-9641-78564A383C1A}" type="datetimeFigureOut">
              <a:rPr lang="en-US" smtClean="0"/>
            </a:fld>
            <a:endParaRPr lang="en-US"/>
          </a:p>
        </p:txBody>
      </p:sp>
      <p:sp>
        <p:nvSpPr>
          <p:cNvPr id="1048620" name="Footer Placeholder 4"/>
          <p:cNvSpPr>
            <a:spLocks noGrp="1"/>
          </p:cNvSpPr>
          <p:nvPr>
            <p:ph type="ftr" sz="quarter" idx="11"/>
          </p:nvPr>
        </p:nvSpPr>
        <p:spPr/>
        <p:txBody>
          <a:bodyPr/>
          <a:p>
            <a:endParaRPr lang="en-US"/>
          </a:p>
        </p:txBody>
      </p:sp>
      <p:sp>
        <p:nvSpPr>
          <p:cNvPr id="1048621" name="Slide Number Placeholder 5"/>
          <p:cNvSpPr>
            <a:spLocks noGrp="1"/>
          </p:cNvSpPr>
          <p:nvPr>
            <p:ph type="sldNum" sz="quarter" idx="12"/>
          </p:nvPr>
        </p:nvSpPr>
        <p:spPr/>
        <p:txBody>
          <a:bodyPr/>
          <a:p>
            <a:fld id="{9093A332-5389-4687-88EA-8EA124A2AE5A}"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73" name=""/>
        <p:cNvGrpSpPr/>
        <p:nvPr/>
      </p:nvGrpSpPr>
      <p:grpSpPr>
        <a:xfrm>
          <a:off x="0" y="0"/>
          <a:ext cx="0" cy="0"/>
          <a:chOff x="0" y="0"/>
          <a:chExt cx="0" cy="0"/>
        </a:xfrm>
      </p:grpSpPr>
      <p:sp>
        <p:nvSpPr>
          <p:cNvPr id="1048693"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a:t>Click to edit Master title style</a:t>
            </a:r>
            <a:endParaRPr kumimoji="0" lang="en-US"/>
          </a:p>
        </p:txBody>
      </p:sp>
      <p:sp>
        <p:nvSpPr>
          <p:cNvPr id="1048694" name="Text Placeholder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endParaRPr kumimoji="0" lang="en-US"/>
          </a:p>
        </p:txBody>
      </p:sp>
      <p:sp>
        <p:nvSpPr>
          <p:cNvPr id="1048695" name="Date Placeholder 3"/>
          <p:cNvSpPr>
            <a:spLocks noGrp="1"/>
          </p:cNvSpPr>
          <p:nvPr>
            <p:ph type="dt" sz="half" idx="10"/>
          </p:nvPr>
        </p:nvSpPr>
        <p:spPr/>
        <p:txBody>
          <a:bodyPr/>
          <a:p>
            <a:fld id="{B84EF0C9-B3C9-48F6-9641-78564A383C1A}" type="datetimeFigureOut">
              <a:rPr lang="en-US" smtClean="0"/>
            </a:fld>
            <a:endParaRPr lang="en-US"/>
          </a:p>
        </p:txBody>
      </p:sp>
      <p:sp>
        <p:nvSpPr>
          <p:cNvPr id="1048696" name="Footer Placeholder 4"/>
          <p:cNvSpPr>
            <a:spLocks noGrp="1"/>
          </p:cNvSpPr>
          <p:nvPr>
            <p:ph type="ftr" sz="quarter" idx="11"/>
          </p:nvPr>
        </p:nvSpPr>
        <p:spPr/>
        <p:txBody>
          <a:bodyPr/>
          <a:p>
            <a:endParaRPr lang="en-US"/>
          </a:p>
        </p:txBody>
      </p:sp>
      <p:sp>
        <p:nvSpPr>
          <p:cNvPr id="1048697" name="Slide Number Placeholder 5"/>
          <p:cNvSpPr>
            <a:spLocks noGrp="1"/>
          </p:cNvSpPr>
          <p:nvPr>
            <p:ph type="sldNum" sz="quarter" idx="12"/>
          </p:nvPr>
        </p:nvSpPr>
        <p:spPr/>
        <p:txBody>
          <a:bodyPr/>
          <a:p>
            <a:fld id="{9093A332-5389-4687-88EA-8EA124A2AE5A}"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74" name=""/>
        <p:cNvGrpSpPr/>
        <p:nvPr/>
      </p:nvGrpSpPr>
      <p:grpSpPr>
        <a:xfrm>
          <a:off x="0" y="0"/>
          <a:ext cx="0" cy="0"/>
          <a:chOff x="0" y="0"/>
          <a:chExt cx="0" cy="0"/>
        </a:xfrm>
      </p:grpSpPr>
      <p:sp>
        <p:nvSpPr>
          <p:cNvPr id="1048698" name="Title 1"/>
          <p:cNvSpPr>
            <a:spLocks noGrp="1"/>
          </p:cNvSpPr>
          <p:nvPr>
            <p:ph type="title"/>
          </p:nvPr>
        </p:nvSpPr>
        <p:spPr/>
        <p:txBody>
          <a:bodyPr/>
          <a:p>
            <a:r>
              <a:rPr kumimoji="0" lang="en-US"/>
              <a:t>Click to edit Master title style</a:t>
            </a:r>
            <a:endParaRPr kumimoji="0" lang="en-US"/>
          </a:p>
        </p:txBody>
      </p:sp>
      <p:sp>
        <p:nvSpPr>
          <p:cNvPr id="1048699"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1048700"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1048701" name="Date Placeholder 4"/>
          <p:cNvSpPr>
            <a:spLocks noGrp="1"/>
          </p:cNvSpPr>
          <p:nvPr>
            <p:ph type="dt" sz="half" idx="10"/>
          </p:nvPr>
        </p:nvSpPr>
        <p:spPr/>
        <p:txBody>
          <a:bodyPr/>
          <a:p>
            <a:fld id="{B84EF0C9-B3C9-48F6-9641-78564A383C1A}" type="datetimeFigureOut">
              <a:rPr lang="en-US" smtClean="0"/>
            </a:fld>
            <a:endParaRPr lang="en-US"/>
          </a:p>
        </p:txBody>
      </p:sp>
      <p:sp>
        <p:nvSpPr>
          <p:cNvPr id="1048702" name="Footer Placeholder 5"/>
          <p:cNvSpPr>
            <a:spLocks noGrp="1"/>
          </p:cNvSpPr>
          <p:nvPr>
            <p:ph type="ftr" sz="quarter" idx="11"/>
          </p:nvPr>
        </p:nvSpPr>
        <p:spPr/>
        <p:txBody>
          <a:bodyPr/>
          <a:p>
            <a:endParaRPr lang="en-US"/>
          </a:p>
        </p:txBody>
      </p:sp>
      <p:sp>
        <p:nvSpPr>
          <p:cNvPr id="1048703" name="Slide Number Placeholder 6"/>
          <p:cNvSpPr>
            <a:spLocks noGrp="1"/>
          </p:cNvSpPr>
          <p:nvPr>
            <p:ph type="sldNum" sz="quarter" idx="12"/>
          </p:nvPr>
        </p:nvSpPr>
        <p:spPr/>
        <p:txBody>
          <a:bodyPr/>
          <a:p>
            <a:fld id="{9093A332-5389-4687-88EA-8EA124A2AE5A}"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75" name=""/>
        <p:cNvGrpSpPr/>
        <p:nvPr/>
      </p:nvGrpSpPr>
      <p:grpSpPr>
        <a:xfrm>
          <a:off x="0" y="0"/>
          <a:ext cx="0" cy="0"/>
          <a:chOff x="0" y="0"/>
          <a:chExt cx="0" cy="0"/>
        </a:xfrm>
      </p:grpSpPr>
      <p:sp>
        <p:nvSpPr>
          <p:cNvPr id="1048704"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a:t>Click to edit Master title style</a:t>
            </a:r>
            <a:endParaRPr kumimoji="0" lang="en-US"/>
          </a:p>
        </p:txBody>
      </p:sp>
      <p:sp>
        <p:nvSpPr>
          <p:cNvPr id="1048705"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endParaRPr kumimoji="0" lang="en-US"/>
          </a:p>
        </p:txBody>
      </p:sp>
      <p:sp>
        <p:nvSpPr>
          <p:cNvPr id="1048706"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endParaRPr kumimoji="0" lang="en-US"/>
          </a:p>
        </p:txBody>
      </p:sp>
      <p:sp>
        <p:nvSpPr>
          <p:cNvPr id="1048707"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1048708"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1048709" name="Date Placeholder 25"/>
          <p:cNvSpPr>
            <a:spLocks noGrp="1"/>
          </p:cNvSpPr>
          <p:nvPr>
            <p:ph type="dt" sz="half" idx="10"/>
          </p:nvPr>
        </p:nvSpPr>
        <p:spPr/>
        <p:txBody>
          <a:bodyPr rtlCol="0"/>
          <a:p>
            <a:fld id="{B84EF0C9-B3C9-48F6-9641-78564A383C1A}" type="datetimeFigureOut">
              <a:rPr lang="en-US" smtClean="0"/>
            </a:fld>
            <a:endParaRPr lang="en-US"/>
          </a:p>
        </p:txBody>
      </p:sp>
      <p:sp>
        <p:nvSpPr>
          <p:cNvPr id="1048710" name="Slide Number Placeholder 26"/>
          <p:cNvSpPr>
            <a:spLocks noGrp="1"/>
          </p:cNvSpPr>
          <p:nvPr>
            <p:ph type="sldNum" sz="quarter" idx="11"/>
          </p:nvPr>
        </p:nvSpPr>
        <p:spPr/>
        <p:txBody>
          <a:bodyPr rtlCol="0"/>
          <a:p>
            <a:fld id="{9093A332-5389-4687-88EA-8EA124A2AE5A}" type="slidenum">
              <a:rPr lang="en-US" smtClean="0"/>
            </a:fld>
            <a:endParaRPr lang="en-US"/>
          </a:p>
        </p:txBody>
      </p:sp>
      <p:sp>
        <p:nvSpPr>
          <p:cNvPr id="1048711" name="Footer Placeholder 27"/>
          <p:cNvSpPr>
            <a:spLocks noGrp="1"/>
          </p:cNvSpPr>
          <p:nvPr>
            <p:ph type="ftr" sz="quarter" idx="12"/>
          </p:nvPr>
        </p:nvSpPr>
        <p:spPr/>
        <p:txBody>
          <a:bodyPr rtlCol="0"/>
          <a:p>
            <a:endParaRPr lang="en-US"/>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53" name=""/>
        <p:cNvGrpSpPr/>
        <p:nvPr/>
      </p:nvGrpSpPr>
      <p:grpSpPr>
        <a:xfrm>
          <a:off x="0" y="0"/>
          <a:ext cx="0" cy="0"/>
          <a:chOff x="0" y="0"/>
          <a:chExt cx="0" cy="0"/>
        </a:xfrm>
      </p:grpSpPr>
      <p:sp>
        <p:nvSpPr>
          <p:cNvPr id="1048647"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a:t>Click to edit Master title style</a:t>
            </a:r>
            <a:endParaRPr kumimoji="0" lang="en-US"/>
          </a:p>
        </p:txBody>
      </p:sp>
      <p:sp>
        <p:nvSpPr>
          <p:cNvPr id="1048648" name="Date Placeholder 2"/>
          <p:cNvSpPr>
            <a:spLocks noGrp="1"/>
          </p:cNvSpPr>
          <p:nvPr>
            <p:ph type="dt" sz="half" idx="10"/>
          </p:nvPr>
        </p:nvSpPr>
        <p:spPr>
          <a:xfrm>
            <a:off x="6583680" y="612648"/>
            <a:ext cx="957264" cy="457200"/>
          </a:xfrm>
        </p:spPr>
        <p:txBody>
          <a:bodyPr/>
          <a:p>
            <a:fld id="{B84EF0C9-B3C9-48F6-9641-78564A383C1A}" type="datetimeFigureOut">
              <a:rPr lang="en-US" smtClean="0"/>
            </a:fld>
            <a:endParaRPr lang="en-US"/>
          </a:p>
        </p:txBody>
      </p:sp>
      <p:sp>
        <p:nvSpPr>
          <p:cNvPr id="1048649" name="Footer Placeholder 3"/>
          <p:cNvSpPr>
            <a:spLocks noGrp="1"/>
          </p:cNvSpPr>
          <p:nvPr>
            <p:ph type="ftr" sz="quarter" idx="11"/>
          </p:nvPr>
        </p:nvSpPr>
        <p:spPr>
          <a:xfrm>
            <a:off x="5257800" y="612648"/>
            <a:ext cx="1325880" cy="457200"/>
          </a:xfrm>
        </p:spPr>
        <p:txBody>
          <a:bodyPr/>
          <a:p>
            <a:endParaRPr lang="en-US"/>
          </a:p>
        </p:txBody>
      </p:sp>
      <p:sp>
        <p:nvSpPr>
          <p:cNvPr id="1048650" name="Slide Number Placeholder 4"/>
          <p:cNvSpPr>
            <a:spLocks noGrp="1"/>
          </p:cNvSpPr>
          <p:nvPr>
            <p:ph type="sldNum" sz="quarter" idx="12"/>
          </p:nvPr>
        </p:nvSpPr>
        <p:spPr>
          <a:xfrm>
            <a:off x="8174736" y="2272"/>
            <a:ext cx="762000" cy="365760"/>
          </a:xfrm>
        </p:spPr>
        <p:txBody>
          <a:bodyPr/>
          <a:p>
            <a:fld id="{9093A332-5389-4687-88EA-8EA124A2AE5A}"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43" name=""/>
        <p:cNvGrpSpPr/>
        <p:nvPr/>
      </p:nvGrpSpPr>
      <p:grpSpPr>
        <a:xfrm>
          <a:off x="0" y="0"/>
          <a:ext cx="0" cy="0"/>
          <a:chOff x="0" y="0"/>
          <a:chExt cx="0" cy="0"/>
        </a:xfrm>
      </p:grpSpPr>
      <p:sp>
        <p:nvSpPr>
          <p:cNvPr id="1048629" name="Date Placeholder 1"/>
          <p:cNvSpPr>
            <a:spLocks noGrp="1"/>
          </p:cNvSpPr>
          <p:nvPr>
            <p:ph type="dt" sz="half" idx="10"/>
          </p:nvPr>
        </p:nvSpPr>
        <p:spPr/>
        <p:txBody>
          <a:bodyPr/>
          <a:p>
            <a:fld id="{B84EF0C9-B3C9-48F6-9641-78564A383C1A}" type="datetimeFigureOut">
              <a:rPr lang="en-US" smtClean="0"/>
            </a:fld>
            <a:endParaRPr lang="en-US"/>
          </a:p>
        </p:txBody>
      </p:sp>
      <p:sp>
        <p:nvSpPr>
          <p:cNvPr id="1048630" name="Footer Placeholder 2"/>
          <p:cNvSpPr>
            <a:spLocks noGrp="1"/>
          </p:cNvSpPr>
          <p:nvPr>
            <p:ph type="ftr" sz="quarter" idx="11"/>
          </p:nvPr>
        </p:nvSpPr>
        <p:spPr/>
        <p:txBody>
          <a:bodyPr/>
          <a:p>
            <a:endParaRPr lang="en-US"/>
          </a:p>
        </p:txBody>
      </p:sp>
      <p:sp>
        <p:nvSpPr>
          <p:cNvPr id="1048631" name="Slide Number Placeholder 3"/>
          <p:cNvSpPr>
            <a:spLocks noGrp="1"/>
          </p:cNvSpPr>
          <p:nvPr>
            <p:ph type="sldNum" sz="quarter" idx="12"/>
          </p:nvPr>
        </p:nvSpPr>
        <p:spPr/>
        <p:txBody>
          <a:bodyPr/>
          <a:p>
            <a:fld id="{9093A332-5389-4687-88EA-8EA124A2AE5A}"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76" name=""/>
        <p:cNvGrpSpPr/>
        <p:nvPr/>
      </p:nvGrpSpPr>
      <p:grpSpPr>
        <a:xfrm>
          <a:off x="0" y="0"/>
          <a:ext cx="0" cy="0"/>
          <a:chOff x="0" y="0"/>
          <a:chExt cx="0" cy="0"/>
        </a:xfrm>
      </p:grpSpPr>
      <p:sp>
        <p:nvSpPr>
          <p:cNvPr id="1048712" name="Title 1"/>
          <p:cNvSpPr>
            <a:spLocks noGrp="1"/>
          </p:cNvSpPr>
          <p:nvPr>
            <p:ph type="title"/>
          </p:nvPr>
        </p:nvSpPr>
        <p:spPr>
          <a:xfrm>
            <a:off x="5353496" y="1101970"/>
            <a:ext cx="3383280" cy="877824"/>
          </a:xfrm>
        </p:spPr>
        <p:txBody>
          <a:bodyPr anchor="b"/>
          <a:lstStyle>
            <a:lvl1pPr algn="l">
              <a:buNone/>
              <a:defRPr sz="1800" b="1"/>
            </a:lvl1pPr>
          </a:lstStyle>
          <a:p>
            <a:r>
              <a:rPr kumimoji="0" lang="en-US"/>
              <a:t>Click to edit Master title style</a:t>
            </a:r>
            <a:endParaRPr kumimoji="0" lang="en-US"/>
          </a:p>
        </p:txBody>
      </p:sp>
      <p:sp>
        <p:nvSpPr>
          <p:cNvPr id="1048713" name="Text Placeholder 2"/>
          <p:cNvSpPr>
            <a:spLocks noGrp="1"/>
          </p:cNvSpPr>
          <p:nvPr>
            <p:ph type="body" idx="2"/>
          </p:nvPr>
        </p:nvSpPr>
        <p:spPr>
          <a:xfrm>
            <a:off x="5353496" y="2010727"/>
            <a:ext cx="3383280" cy="4617720"/>
          </a:xfrm>
        </p:spPr>
        <p:txBody>
          <a:bodyPr/>
          <a:lstStyle>
            <a:lvl1pPr marL="889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endParaRPr kumimoji="0" lang="en-US"/>
          </a:p>
        </p:txBody>
      </p:sp>
      <p:sp>
        <p:nvSpPr>
          <p:cNvPr id="104871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1048715" name="Date Placeholder 4"/>
          <p:cNvSpPr>
            <a:spLocks noGrp="1"/>
          </p:cNvSpPr>
          <p:nvPr>
            <p:ph type="dt" sz="half" idx="10"/>
          </p:nvPr>
        </p:nvSpPr>
        <p:spPr/>
        <p:txBody>
          <a:bodyPr/>
          <a:p>
            <a:fld id="{B84EF0C9-B3C9-48F6-9641-78564A383C1A}" type="datetimeFigureOut">
              <a:rPr lang="en-US" smtClean="0"/>
            </a:fld>
            <a:endParaRPr lang="en-US"/>
          </a:p>
        </p:txBody>
      </p:sp>
      <p:sp>
        <p:nvSpPr>
          <p:cNvPr id="1048716" name="Footer Placeholder 5"/>
          <p:cNvSpPr>
            <a:spLocks noGrp="1"/>
          </p:cNvSpPr>
          <p:nvPr>
            <p:ph type="ftr" sz="quarter" idx="11"/>
          </p:nvPr>
        </p:nvSpPr>
        <p:spPr/>
        <p:txBody>
          <a:bodyPr/>
          <a:p>
            <a:endParaRPr lang="en-US"/>
          </a:p>
        </p:txBody>
      </p:sp>
      <p:sp>
        <p:nvSpPr>
          <p:cNvPr id="1048717" name="Slide Number Placeholder 6"/>
          <p:cNvSpPr>
            <a:spLocks noGrp="1"/>
          </p:cNvSpPr>
          <p:nvPr>
            <p:ph type="sldNum" sz="quarter" idx="12"/>
          </p:nvPr>
        </p:nvSpPr>
        <p:spPr/>
        <p:txBody>
          <a:bodyPr/>
          <a:p>
            <a:fld id="{9093A332-5389-4687-88EA-8EA124A2AE5A}"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71" name=""/>
        <p:cNvGrpSpPr/>
        <p:nvPr/>
      </p:nvGrpSpPr>
      <p:grpSpPr>
        <a:xfrm>
          <a:off x="0" y="0"/>
          <a:ext cx="0" cy="0"/>
          <a:chOff x="0" y="0"/>
          <a:chExt cx="0" cy="0"/>
        </a:xfrm>
      </p:grpSpPr>
      <p:sp>
        <p:nvSpPr>
          <p:cNvPr id="104868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n-US"/>
              <a:t>Click to edit Master title style</a:t>
            </a:r>
            <a:endParaRPr kumimoji="0" lang="en-US"/>
          </a:p>
        </p:txBody>
      </p:sp>
      <p:sp>
        <p:nvSpPr>
          <p:cNvPr id="104868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a:t>Click icon to add picture</a:t>
            </a:r>
            <a:endParaRPr kumimoji="0" lang="en-US" dirty="0"/>
          </a:p>
        </p:txBody>
      </p:sp>
      <p:sp>
        <p:nvSpPr>
          <p:cNvPr id="1048684" name="Text Placeholder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endParaRPr kumimoji="0" lang="en-US"/>
          </a:p>
        </p:txBody>
      </p:sp>
      <p:sp>
        <p:nvSpPr>
          <p:cNvPr id="1048685" name="Date Placeholder 4"/>
          <p:cNvSpPr>
            <a:spLocks noGrp="1"/>
          </p:cNvSpPr>
          <p:nvPr>
            <p:ph type="dt" sz="half" idx="10"/>
          </p:nvPr>
        </p:nvSpPr>
        <p:spPr/>
        <p:txBody>
          <a:bodyPr/>
          <a:p>
            <a:fld id="{B84EF0C9-B3C9-48F6-9641-78564A383C1A}" type="datetimeFigureOut">
              <a:rPr lang="en-US" smtClean="0"/>
            </a:fld>
            <a:endParaRPr lang="en-US"/>
          </a:p>
        </p:txBody>
      </p:sp>
      <p:sp>
        <p:nvSpPr>
          <p:cNvPr id="1048686" name="Footer Placeholder 5"/>
          <p:cNvSpPr>
            <a:spLocks noGrp="1"/>
          </p:cNvSpPr>
          <p:nvPr>
            <p:ph type="ftr" sz="quarter" idx="11"/>
          </p:nvPr>
        </p:nvSpPr>
        <p:spPr/>
        <p:txBody>
          <a:bodyPr/>
          <a:p>
            <a:endParaRPr lang="en-US"/>
          </a:p>
        </p:txBody>
      </p:sp>
      <p:sp>
        <p:nvSpPr>
          <p:cNvPr id="1048687" name="Slide Number Placeholder 6"/>
          <p:cNvSpPr>
            <a:spLocks noGrp="1"/>
          </p:cNvSpPr>
          <p:nvPr>
            <p:ph type="sldNum" sz="quarter" idx="12"/>
          </p:nvPr>
        </p:nvSpPr>
        <p:spPr/>
        <p:txBody>
          <a:bodyPr/>
          <a:p>
            <a:fld id="{9093A332-5389-4687-88EA-8EA124A2AE5A}"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2" name=""/>
        <p:cNvGrpSpPr/>
        <p:nvPr/>
      </p:nvGrpSpPr>
      <p:grpSpPr>
        <a:xfrm>
          <a:off x="0" y="0"/>
          <a:ext cx="0" cy="0"/>
          <a:chOff x="0" y="0"/>
          <a:chExt cx="0" cy="0"/>
        </a:xfrm>
      </p:grpSpPr>
      <p:sp>
        <p:nvSpPr>
          <p:cNvPr id="1048576" name="Rectangle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latinLnBrk="0" hangingPunct="1"/>
            <a:endParaRPr kumimoji="0" lang="en-US"/>
          </a:p>
        </p:txBody>
      </p:sp>
      <p:sp>
        <p:nvSpPr>
          <p:cNvPr id="1048577"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latinLnBrk="0" hangingPunct="1"/>
            <a:endParaRPr kumimoji="0" lang="en-US"/>
          </a:p>
        </p:txBody>
      </p:sp>
      <p:sp>
        <p:nvSpPr>
          <p:cNvPr id="1048578" name="Rectangle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latinLnBrk="0" hangingPunct="1"/>
            <a:endParaRPr kumimoji="0" lang="en-US"/>
          </a:p>
        </p:txBody>
      </p:sp>
      <p:sp>
        <p:nvSpPr>
          <p:cNvPr id="1048579" name="Rectangle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latinLnBrk="0" hangingPunct="1"/>
            <a:endParaRPr kumimoji="0" lang="en-US"/>
          </a:p>
        </p:txBody>
      </p:sp>
      <p:sp>
        <p:nvSpPr>
          <p:cNvPr id="1048580" name="Rectangle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latinLnBrk="0" hangingPunct="1"/>
            <a:endParaRPr kumimoji="0" lang="en-US"/>
          </a:p>
        </p:txBody>
      </p:sp>
      <p:sp useBgFill="1">
        <p:nvSpPr>
          <p:cNvPr id="1048581"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latinLnBrk="0" hangingPunct="1"/>
            <a:endParaRPr kumimoji="0" lang="en-US"/>
          </a:p>
        </p:txBody>
      </p:sp>
      <p:sp useBgFill="1">
        <p:nvSpPr>
          <p:cNvPr id="1048582"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latinLnBrk="0" hangingPunct="1"/>
            <a:endParaRPr kumimoji="0" lang="en-US"/>
          </a:p>
        </p:txBody>
      </p:sp>
      <p:sp>
        <p:nvSpPr>
          <p:cNvPr id="1048583" name="Rectangle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latinLnBrk="0" hangingPunct="1"/>
            <a:endParaRPr kumimoji="0" lang="en-US" dirty="0"/>
          </a:p>
        </p:txBody>
      </p:sp>
      <p:sp>
        <p:nvSpPr>
          <p:cNvPr id="1048584"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latinLnBrk="0" hangingPunct="1"/>
            <a:endParaRPr kumimoji="0" lang="en-US" dirty="0"/>
          </a:p>
        </p:txBody>
      </p:sp>
      <p:sp>
        <p:nvSpPr>
          <p:cNvPr id="1048585"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latinLnBrk="0" hangingPunct="1"/>
            <a:endParaRPr kumimoji="0" lang="en-US"/>
          </a:p>
        </p:txBody>
      </p:sp>
      <p:sp>
        <p:nvSpPr>
          <p:cNvPr id="1048586"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latinLnBrk="0" hangingPunct="1"/>
            <a:endParaRPr kumimoji="0" lang="en-US"/>
          </a:p>
        </p:txBody>
      </p:sp>
      <p:sp>
        <p:nvSpPr>
          <p:cNvPr id="1048587"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latinLnBrk="0" hangingPunct="1"/>
            <a:endParaRPr kumimoji="0" lang="en-US"/>
          </a:p>
        </p:txBody>
      </p:sp>
      <p:sp>
        <p:nvSpPr>
          <p:cNvPr id="1048588"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latinLnBrk="0" hangingPunct="1"/>
            <a:endParaRPr kumimoji="0" lang="en-US" dirty="0"/>
          </a:p>
        </p:txBody>
      </p:sp>
      <p:sp>
        <p:nvSpPr>
          <p:cNvPr id="1048589" name="Title Placeholder 21"/>
          <p:cNvSpPr>
            <a:spLocks noGrp="1"/>
          </p:cNvSpPr>
          <p:nvPr>
            <p:ph type="title"/>
          </p:nvPr>
        </p:nvSpPr>
        <p:spPr>
          <a:xfrm>
            <a:off x="457200" y="1143000"/>
            <a:ext cx="8229600" cy="1066800"/>
          </a:xfrm>
          <a:prstGeom prst="rect">
            <a:avLst/>
          </a:prstGeom>
        </p:spPr>
        <p:txBody>
          <a:bodyPr vert="horz" anchor="ctr">
            <a:normAutofit/>
          </a:bodyPr>
          <a:p>
            <a:r>
              <a:rPr kumimoji="0" lang="en-US"/>
              <a:t>Click to edit Master title style</a:t>
            </a:r>
            <a:endParaRPr kumimoji="0" lang="en-US"/>
          </a:p>
        </p:txBody>
      </p:sp>
      <p:sp>
        <p:nvSpPr>
          <p:cNvPr id="1048590" name="Text Placeholder 12"/>
          <p:cNvSpPr>
            <a:spLocks noGrp="1"/>
          </p:cNvSpPr>
          <p:nvPr>
            <p:ph type="body" idx="1"/>
          </p:nvPr>
        </p:nvSpPr>
        <p:spPr>
          <a:xfrm>
            <a:off x="457200" y="2249424"/>
            <a:ext cx="8229600" cy="4325112"/>
          </a:xfrm>
          <a:prstGeom prst="rect">
            <a:avLst/>
          </a:prstGeom>
        </p:spPr>
        <p:txBody>
          <a:bodyPr vert="horz">
            <a:normAutofit/>
          </a:bodyPr>
          <a:p>
            <a:pPr lvl="0" eaLnBrk="1" latinLnBrk="0" hangingPunct="1"/>
            <a:r>
              <a:rPr kumimoji="0" lang="en-US"/>
              <a:t>Click to edit Master text styles</a:t>
            </a:r>
            <a:endParaRPr kumimoji="0" lang="en-US"/>
          </a:p>
          <a:p>
            <a:pPr lvl="1" eaLnBrk="1" latinLnBrk="0" hangingPunct="1"/>
            <a:r>
              <a:rPr kumimoji="0" lang="en-US"/>
              <a:t>Second level</a:t>
            </a:r>
            <a:endParaRPr kumimoji="0" lang="en-US"/>
          </a:p>
          <a:p>
            <a:pPr lvl="2" eaLnBrk="1" latinLnBrk="0" hangingPunct="1"/>
            <a:r>
              <a:rPr kumimoji="0" lang="en-US"/>
              <a:t>Third level</a:t>
            </a:r>
            <a:endParaRPr kumimoji="0" lang="en-US"/>
          </a:p>
          <a:p>
            <a:pPr lvl="3" eaLnBrk="1" latinLnBrk="0" hangingPunct="1"/>
            <a:r>
              <a:rPr kumimoji="0" lang="en-US"/>
              <a:t>Fourth level</a:t>
            </a:r>
            <a:endParaRPr kumimoji="0" lang="en-US"/>
          </a:p>
          <a:p>
            <a:pPr lvl="4" eaLnBrk="1" latinLnBrk="0" hangingPunct="1"/>
            <a:r>
              <a:rPr kumimoji="0" lang="en-US"/>
              <a:t>Fifth level</a:t>
            </a:r>
            <a:endParaRPr kumimoji="0" lang="en-US"/>
          </a:p>
        </p:txBody>
      </p:sp>
      <p:sp>
        <p:nvSpPr>
          <p:cNvPr id="1048591"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B84EF0C9-B3C9-48F6-9641-78564A383C1A}" type="datetimeFigureOut">
              <a:rPr lang="en-US" smtClean="0"/>
            </a:fld>
            <a:endParaRPr lang="en-US"/>
          </a:p>
        </p:txBody>
      </p:sp>
      <p:sp>
        <p:nvSpPr>
          <p:cNvPr id="1048592"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en-US"/>
          </a:p>
        </p:txBody>
      </p:sp>
      <p:sp>
        <p:nvSpPr>
          <p:cNvPr id="104859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9093A332-5389-4687-88EA-8EA124A2AE5A}"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5905" algn="l" rtl="0" eaLnBrk="1" latinLnBrk="0" hangingPunct="1">
        <a:spcBef>
          <a:spcPts val="300"/>
        </a:spcBef>
        <a:buClr>
          <a:schemeClr val="accent3"/>
        </a:buClr>
        <a:buFont typeface="Georgia" panose="02040502050405020303"/>
        <a:buChar char="•"/>
        <a:defRPr kumimoji="0" sz="2800" kern="1200">
          <a:solidFill>
            <a:schemeClr val="tx1"/>
          </a:solidFill>
          <a:latin typeface="+mn-lt"/>
          <a:ea typeface="+mn-ea"/>
          <a:cs typeface="+mn-cs"/>
        </a:defRPr>
      </a:lvl1pPr>
      <a:lvl2pPr marL="658495" indent="-247015" algn="l" rtl="0" eaLnBrk="1" latinLnBrk="0" hangingPunct="1">
        <a:spcBef>
          <a:spcPts val="300"/>
        </a:spcBef>
        <a:buClr>
          <a:schemeClr val="accent2"/>
        </a:buClr>
        <a:buFont typeface="Georgia" panose="02040502050405020303"/>
        <a:buChar char="▫"/>
        <a:defRPr kumimoji="0" sz="2600" kern="1200">
          <a:solidFill>
            <a:schemeClr val="accent2"/>
          </a:solidFill>
          <a:latin typeface="+mn-lt"/>
          <a:ea typeface="+mn-ea"/>
          <a:cs typeface="+mn-cs"/>
        </a:defRPr>
      </a:lvl2pPr>
      <a:lvl3pPr marL="923290" indent="-219710" algn="l" rtl="0" eaLnBrk="1" latinLnBrk="0" hangingPunct="1">
        <a:spcBef>
          <a:spcPts val="300"/>
        </a:spcBef>
        <a:buClr>
          <a:schemeClr val="accent1"/>
        </a:buClr>
        <a:buFont typeface="Wingdings 2" panose="05020102010507070707"/>
        <a:buChar char=""/>
        <a:defRPr kumimoji="0" sz="2400" kern="1200">
          <a:solidFill>
            <a:schemeClr val="accent1"/>
          </a:solidFill>
          <a:latin typeface="+mn-lt"/>
          <a:ea typeface="+mn-ea"/>
          <a:cs typeface="+mn-cs"/>
        </a:defRPr>
      </a:lvl3pPr>
      <a:lvl4pPr marL="1179830" indent="-201295" algn="l" rtl="0" eaLnBrk="1" latinLnBrk="0" hangingPunct="1">
        <a:spcBef>
          <a:spcPts val="300"/>
        </a:spcBef>
        <a:buClr>
          <a:schemeClr val="accent1"/>
        </a:buClr>
        <a:buFont typeface="Wingdings 2" panose="05020102010507070707"/>
        <a:buChar char=""/>
        <a:defRPr kumimoji="0" sz="2200" kern="1200">
          <a:solidFill>
            <a:schemeClr val="accent1"/>
          </a:solidFill>
          <a:latin typeface="+mn-lt"/>
          <a:ea typeface="+mn-ea"/>
          <a:cs typeface="+mn-cs"/>
        </a:defRPr>
      </a:lvl4pPr>
      <a:lvl5pPr marL="1390015" indent="-182880" algn="l" rtl="0" eaLnBrk="1" latinLnBrk="0" hangingPunct="1">
        <a:spcBef>
          <a:spcPts val="300"/>
        </a:spcBef>
        <a:buClr>
          <a:schemeClr val="accent3"/>
        </a:buClr>
        <a:buFont typeface="Georgia" panose="02040502050405020303"/>
        <a:buChar char="▫"/>
        <a:defRPr kumimoji="0" sz="2000" kern="1200">
          <a:solidFill>
            <a:schemeClr val="accent3"/>
          </a:solidFill>
          <a:latin typeface="+mn-lt"/>
          <a:ea typeface="+mn-ea"/>
          <a:cs typeface="+mn-cs"/>
        </a:defRPr>
      </a:lvl5pPr>
      <a:lvl6pPr marL="1609090" indent="-182880" algn="l" rtl="0" eaLnBrk="1" latinLnBrk="0" hangingPunct="1">
        <a:spcBef>
          <a:spcPts val="300"/>
        </a:spcBef>
        <a:buClr>
          <a:schemeClr val="accent3"/>
        </a:buClr>
        <a:buFont typeface="Georgia" panose="02040502050405020303"/>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panose="02040502050405020303"/>
        <a:buChar char="▫"/>
        <a:defRPr kumimoji="0" sz="1600" kern="1200">
          <a:solidFill>
            <a:schemeClr val="accent3"/>
          </a:solidFill>
          <a:latin typeface="+mn-lt"/>
          <a:ea typeface="+mn-ea"/>
          <a:cs typeface="+mn-cs"/>
        </a:defRPr>
      </a:lvl7pPr>
      <a:lvl8pPr marL="2030095" indent="-182880" algn="l" rtl="0" eaLnBrk="1" latinLnBrk="0" hangingPunct="1">
        <a:spcBef>
          <a:spcPts val="300"/>
        </a:spcBef>
        <a:buClr>
          <a:schemeClr val="accent3"/>
        </a:buClr>
        <a:buFont typeface="Georgia" panose="02040502050405020303"/>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panose="02040502050405020303"/>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4.xml"/><Relationship Id="rId2" Type="http://schemas.openxmlformats.org/officeDocument/2006/relationships/image" Target="../media/image13.jpeg"/><Relationship Id="rId1" Type="http://schemas.openxmlformats.org/officeDocument/2006/relationships/image" Target="../media/image12.jpe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vmlDrawing" Target="../drawings/vmlDrawing3.vml"/><Relationship Id="rId6" Type="http://schemas.openxmlformats.org/officeDocument/2006/relationships/slideLayout" Target="../slideLayouts/slideLayout4.xml"/><Relationship Id="rId5" Type="http://schemas.openxmlformats.org/officeDocument/2006/relationships/image" Target="../media/image16.wmf"/><Relationship Id="rId4" Type="http://schemas.openxmlformats.org/officeDocument/2006/relationships/oleObject" Target="../embeddings/oleObject4.bin"/><Relationship Id="rId3" Type="http://schemas.openxmlformats.org/officeDocument/2006/relationships/image" Target="../media/image15.wmf"/><Relationship Id="rId2" Type="http://schemas.openxmlformats.org/officeDocument/2006/relationships/oleObject" Target="../embeddings/oleObject3.bin"/><Relationship Id="rId1" Type="http://schemas.openxmlformats.org/officeDocument/2006/relationships/image" Target="../media/image14.jpe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17.wmf"/><Relationship Id="rId1" Type="http://schemas.openxmlformats.org/officeDocument/2006/relationships/oleObject" Target="../embeddings/oleObject5.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hyperlink" Target="https://deeplearning4j.org/"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25.jpeg"/><Relationship Id="rId1" Type="http://schemas.openxmlformats.org/officeDocument/2006/relationships/image" Target="../media/image24.jpe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4.wmf"/><Relationship Id="rId2" Type="http://schemas.openxmlformats.org/officeDocument/2006/relationships/oleObject" Target="../embeddings/oleObject1.bin"/><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4.xml"/><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vmlDrawing" Target="../drawings/vmlDrawing2.vml"/><Relationship Id="rId4" Type="http://schemas.openxmlformats.org/officeDocument/2006/relationships/slideLayout" Target="../slideLayouts/slideLayout4.xml"/><Relationship Id="rId3" Type="http://schemas.openxmlformats.org/officeDocument/2006/relationships/image" Target="../media/image8.png"/><Relationship Id="rId2" Type="http://schemas.openxmlformats.org/officeDocument/2006/relationships/image" Target="../media/image7.wmf"/><Relationship Id="rId1" Type="http://schemas.openxmlformats.org/officeDocument/2006/relationships/oleObject" Target="../embeddings/oleObject2.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4.xml"/><Relationship Id="rId2" Type="http://schemas.openxmlformats.org/officeDocument/2006/relationships/image" Target="../media/image11.jpeg"/><Relationship Id="rId1"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Subtitle 6"/>
          <p:cNvSpPr>
            <a:spLocks noGrp="1"/>
          </p:cNvSpPr>
          <p:nvPr>
            <p:ph type="subTitle" idx="1"/>
          </p:nvPr>
        </p:nvSpPr>
        <p:spPr>
          <a:xfrm>
            <a:off x="516255" y="358140"/>
            <a:ext cx="8173720" cy="6271895"/>
          </a:xfrm>
        </p:spPr>
        <p:txBody>
          <a:bodyPr>
            <a:normAutofit fontScale="82500"/>
          </a:bodyPr>
          <a:p>
            <a:pPr marL="109855" indent="0" algn="ctr">
              <a:buNone/>
            </a:pPr>
            <a:r>
              <a:rPr lang="en-US" dirty="0" smtClean="0">
                <a:latin typeface="Times New Roman" panose="02020603050405020304" pitchFamily="18" charset="0"/>
                <a:cs typeface="Times New Roman" panose="02020603050405020304" pitchFamily="18" charset="0"/>
              </a:rPr>
              <a:t>A </a:t>
            </a:r>
            <a:endParaRPr lang="en-US" dirty="0" smtClean="0">
              <a:latin typeface="Times New Roman" panose="02020603050405020304" pitchFamily="18" charset="0"/>
              <a:cs typeface="Times New Roman" panose="02020603050405020304" pitchFamily="18" charset="0"/>
            </a:endParaRPr>
          </a:p>
          <a:p>
            <a:pPr marL="109855" indent="0" algn="ctr">
              <a:buNone/>
            </a:pPr>
            <a:r>
              <a:rPr lang="en-US" dirty="0" smtClean="0">
                <a:latin typeface="Times New Roman" panose="02020603050405020304" pitchFamily="18" charset="0"/>
                <a:cs typeface="Times New Roman" panose="02020603050405020304" pitchFamily="18" charset="0"/>
              </a:rPr>
              <a:t>Seminar Presentation on </a:t>
            </a:r>
            <a:endParaRPr lang="en-US" dirty="0" smtClean="0">
              <a:latin typeface="Times New Roman" panose="02020603050405020304" pitchFamily="18" charset="0"/>
              <a:cs typeface="Times New Roman" panose="02020603050405020304" pitchFamily="18" charset="0"/>
            </a:endParaRPr>
          </a:p>
          <a:p>
            <a:pPr marL="109855" indent="0" algn="ctr">
              <a:buNone/>
            </a:pPr>
            <a:r>
              <a:rPr lang="en-US" b="1" dirty="0" smtClean="0">
                <a:solidFill>
                  <a:srgbClr val="FF0000"/>
                </a:solidFill>
                <a:latin typeface="Times New Roman" panose="02020603050405020304" pitchFamily="18" charset="0"/>
                <a:cs typeface="Times New Roman" panose="02020603050405020304" pitchFamily="18" charset="0"/>
              </a:rPr>
              <a:t>“ Yolo Object Detection”</a:t>
            </a:r>
            <a:endParaRPr lang="en-US" b="1" dirty="0" smtClean="0">
              <a:solidFill>
                <a:srgbClr val="FF0000"/>
              </a:solidFill>
              <a:latin typeface="Times New Roman" panose="02020603050405020304" pitchFamily="18" charset="0"/>
              <a:cs typeface="Times New Roman" panose="02020603050405020304" pitchFamily="18" charset="0"/>
            </a:endParaRPr>
          </a:p>
          <a:p>
            <a:pPr marL="109855" indent="0" algn="ctr">
              <a:buNone/>
            </a:pPr>
            <a:r>
              <a:rPr lang="en-US" dirty="0" smtClean="0">
                <a:latin typeface="Times New Roman" panose="02020603050405020304" pitchFamily="18" charset="0"/>
                <a:cs typeface="Times New Roman" panose="02020603050405020304" pitchFamily="18" charset="0"/>
              </a:rPr>
              <a:t>Prepared by:</a:t>
            </a:r>
            <a:endParaRPr lang="en-US" dirty="0" smtClean="0">
              <a:latin typeface="Times New Roman" panose="02020603050405020304" pitchFamily="18" charset="0"/>
              <a:cs typeface="Times New Roman" panose="02020603050405020304" pitchFamily="18" charset="0"/>
            </a:endParaRPr>
          </a:p>
          <a:p>
            <a:pPr marL="109855" indent="0" algn="ctr">
              <a:buNone/>
            </a:pPr>
            <a:r>
              <a:rPr lang="en-US" b="1" dirty="0" smtClean="0">
                <a:solidFill>
                  <a:srgbClr val="FF0000"/>
                </a:solidFill>
                <a:latin typeface="Times New Roman" panose="02020603050405020304" pitchFamily="18" charset="0"/>
                <a:cs typeface="Times New Roman" panose="02020603050405020304" pitchFamily="18" charset="0"/>
              </a:rPr>
              <a:t>Sagar Siddharth Waghmare</a:t>
            </a:r>
            <a:r>
              <a:rPr lang="en-US" b="1" dirty="0" smtClean="0">
                <a:latin typeface="Times New Roman" panose="02020603050405020304" pitchFamily="18" charset="0"/>
                <a:cs typeface="Times New Roman" panose="02020603050405020304" pitchFamily="18" charset="0"/>
              </a:rPr>
              <a:t> </a:t>
            </a:r>
            <a:endParaRPr lang="en-US" b="1" dirty="0" smtClean="0">
              <a:latin typeface="Times New Roman" panose="02020603050405020304" pitchFamily="18" charset="0"/>
              <a:cs typeface="Times New Roman" panose="02020603050405020304" pitchFamily="18" charset="0"/>
            </a:endParaRPr>
          </a:p>
          <a:p>
            <a:pPr marL="109855" indent="0" algn="ctr">
              <a:buNone/>
            </a:pPr>
            <a:r>
              <a:rPr lang="en-US" dirty="0" smtClean="0">
                <a:latin typeface="Times New Roman" panose="02020603050405020304" pitchFamily="18" charset="0"/>
                <a:cs typeface="Times New Roman" panose="02020603050405020304" pitchFamily="18" charset="0"/>
              </a:rPr>
              <a:t>Roll No:-3265</a:t>
            </a:r>
            <a:endParaRPr lang="en-US" dirty="0" smtClean="0">
              <a:latin typeface="Times New Roman" panose="02020603050405020304" pitchFamily="18" charset="0"/>
              <a:cs typeface="Times New Roman" panose="02020603050405020304" pitchFamily="18" charset="0"/>
            </a:endParaRPr>
          </a:p>
          <a:p>
            <a:pPr marL="109855" indent="0" algn="ctr">
              <a:buNone/>
            </a:pPr>
            <a:r>
              <a:rPr lang="en-US" dirty="0" smtClean="0">
                <a:latin typeface="Times New Roman" panose="02020603050405020304" pitchFamily="18" charset="0"/>
                <a:cs typeface="Times New Roman" panose="02020603050405020304" pitchFamily="18" charset="0"/>
              </a:rPr>
              <a:t>Guided by:</a:t>
            </a:r>
            <a:endParaRPr lang="en-US" dirty="0" smtClean="0">
              <a:latin typeface="Times New Roman" panose="02020603050405020304" pitchFamily="18" charset="0"/>
              <a:cs typeface="Times New Roman" panose="02020603050405020304" pitchFamily="18" charset="0"/>
            </a:endParaRPr>
          </a:p>
          <a:p>
            <a:pPr marL="109855" indent="0" algn="ctr">
              <a:buNone/>
            </a:pPr>
            <a:r>
              <a:rPr lang="en-US" b="1" dirty="0" smtClean="0">
                <a:solidFill>
                  <a:srgbClr val="FF0000"/>
                </a:solidFill>
                <a:latin typeface="Times New Roman" panose="02020603050405020304" pitchFamily="18" charset="0"/>
                <a:cs typeface="Times New Roman" panose="02020603050405020304" pitchFamily="18" charset="0"/>
              </a:rPr>
              <a:t>Prof. P. D. Walunj</a:t>
            </a:r>
            <a:endParaRPr lang="en-US" b="1" dirty="0" smtClean="0">
              <a:latin typeface="Times New Roman" panose="02020603050405020304" pitchFamily="18" charset="0"/>
              <a:cs typeface="Times New Roman" panose="02020603050405020304" pitchFamily="18" charset="0"/>
            </a:endParaRPr>
          </a:p>
          <a:p>
            <a:pPr marL="109855" indent="0" algn="ctr">
              <a:buNone/>
            </a:pPr>
            <a:endParaRPr lang="en-US" b="1" dirty="0">
              <a:latin typeface="Times New Roman" panose="02020603050405020304" pitchFamily="18" charset="0"/>
              <a:cs typeface="Times New Roman" panose="02020603050405020304" pitchFamily="18" charset="0"/>
            </a:endParaRPr>
          </a:p>
          <a:p>
            <a:pPr marL="109855" indent="0" algn="ctr">
              <a:buNone/>
            </a:pPr>
            <a:endParaRPr lang="en-US" b="1" dirty="0" smtClean="0">
              <a:latin typeface="Times New Roman" panose="02020603050405020304" pitchFamily="18" charset="0"/>
              <a:cs typeface="Times New Roman" panose="02020603050405020304" pitchFamily="18" charset="0"/>
            </a:endParaRPr>
          </a:p>
          <a:p>
            <a:pPr marL="109855" indent="0" algn="ctr">
              <a:buNone/>
            </a:pPr>
            <a:endParaRPr lang="en-US" b="1" dirty="0">
              <a:latin typeface="Times New Roman" panose="02020603050405020304" pitchFamily="18" charset="0"/>
              <a:cs typeface="Times New Roman" panose="02020603050405020304" pitchFamily="18" charset="0"/>
            </a:endParaRPr>
          </a:p>
          <a:p>
            <a:pPr marL="109855" indent="0" algn="ctr">
              <a:buNone/>
            </a:pPr>
            <a:endParaRPr lang="en-US" b="1" dirty="0" smtClean="0">
              <a:latin typeface="Times New Roman" panose="02020603050405020304" pitchFamily="18" charset="0"/>
              <a:cs typeface="Times New Roman" panose="02020603050405020304" pitchFamily="18" charset="0"/>
            </a:endParaRPr>
          </a:p>
          <a:p>
            <a:pPr marL="109855" indent="0" algn="ctr">
              <a:buNone/>
            </a:pPr>
            <a:endParaRPr lang="en-US" b="1" dirty="0" smtClean="0">
              <a:latin typeface="Times New Roman" panose="02020603050405020304" pitchFamily="18" charset="0"/>
              <a:cs typeface="Times New Roman" panose="02020603050405020304" pitchFamily="18" charset="0"/>
            </a:endParaRPr>
          </a:p>
          <a:p>
            <a:pPr marL="109855" indent="0" algn="ctr">
              <a:buNone/>
            </a:pPr>
            <a:r>
              <a:rPr lang="en-US" dirty="0" smtClean="0">
                <a:latin typeface="Times New Roman" panose="02020603050405020304" pitchFamily="18" charset="0"/>
                <a:cs typeface="Times New Roman" panose="02020603050405020304" pitchFamily="18" charset="0"/>
              </a:rPr>
              <a:t>Academic Year- 2020-21</a:t>
            </a:r>
            <a:endParaRPr lang="en-US" dirty="0">
              <a:latin typeface="Times New Roman" panose="02020603050405020304" pitchFamily="18" charset="0"/>
              <a:cs typeface="Times New Roman" panose="02020603050405020304" pitchFamily="18" charset="0"/>
            </a:endParaRPr>
          </a:p>
          <a:p>
            <a:pPr marL="109855" indent="0" algn="ctr">
              <a:buNone/>
            </a:pPr>
            <a:r>
              <a:rPr lang="en-US" dirty="0" smtClean="0">
                <a:latin typeface="Times New Roman" panose="02020603050405020304" pitchFamily="18" charset="0"/>
                <a:cs typeface="Times New Roman" panose="02020603050405020304" pitchFamily="18" charset="0"/>
              </a:rPr>
              <a:t>Department of Computer Engineering</a:t>
            </a:r>
            <a:endParaRPr lang="en-US" dirty="0" smtClean="0">
              <a:latin typeface="Times New Roman" panose="02020603050405020304" pitchFamily="18" charset="0"/>
              <a:cs typeface="Times New Roman" panose="02020603050405020304" pitchFamily="18" charset="0"/>
            </a:endParaRPr>
          </a:p>
          <a:p>
            <a:pPr marL="109855" indent="0" algn="ctr">
              <a:buNone/>
            </a:pPr>
            <a:r>
              <a:rPr lang="en-US" dirty="0" err="1" smtClean="0">
                <a:latin typeface="Times New Roman" panose="02020603050405020304" pitchFamily="18" charset="0"/>
                <a:cs typeface="Times New Roman" panose="02020603050405020304" pitchFamily="18" charset="0"/>
              </a:rPr>
              <a:t>Amrutvahini</a:t>
            </a:r>
            <a:r>
              <a:rPr lang="en-US" dirty="0" smtClean="0">
                <a:latin typeface="Times New Roman" panose="02020603050405020304" pitchFamily="18" charset="0"/>
                <a:cs typeface="Times New Roman" panose="02020603050405020304" pitchFamily="18" charset="0"/>
              </a:rPr>
              <a:t> College of Engineering, </a:t>
            </a:r>
            <a:r>
              <a:rPr lang="en-US" dirty="0" err="1" smtClean="0">
                <a:latin typeface="Times New Roman" panose="02020603050405020304" pitchFamily="18" charset="0"/>
                <a:cs typeface="Times New Roman" panose="02020603050405020304" pitchFamily="18" charset="0"/>
              </a:rPr>
              <a:t>Sangamner</a:t>
            </a:r>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15718" y="3593911"/>
            <a:ext cx="2225634" cy="16402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Text Box 12"/>
          <p:cNvSpPr txBox="1"/>
          <p:nvPr/>
        </p:nvSpPr>
        <p:spPr>
          <a:xfrm>
            <a:off x="304800" y="533400"/>
            <a:ext cx="1455420" cy="521970"/>
          </a:xfrm>
          <a:prstGeom prst="rect">
            <a:avLst/>
          </a:prstGeom>
          <a:noFill/>
        </p:spPr>
        <p:txBody>
          <a:bodyPr wrap="none" rtlCol="0" anchor="t">
            <a:spAutoFit/>
          </a:bodyPr>
          <a:p>
            <a:r>
              <a:rPr lang="en-US" altLang="en-IN" sz="2800" b="1" dirty="0">
                <a:solidFill>
                  <a:schemeClr val="accent2">
                    <a:lumMod val="60000"/>
                    <a:lumOff val="40000"/>
                  </a:schemeClr>
                </a:solidFill>
                <a:latin typeface="Times New Roman" panose="02020603050405020304" pitchFamily="18" charset="0"/>
                <a:cs typeface="Times New Roman" panose="02020603050405020304" pitchFamily="18" charset="0"/>
                <a:sym typeface="+mn-ea"/>
              </a:rPr>
              <a:t>Contd.:-</a:t>
            </a:r>
            <a:endParaRPr lang="en-US" altLang="en-IN" sz="2800" b="1" dirty="0">
              <a:solidFill>
                <a:schemeClr val="accent2">
                  <a:lumMod val="60000"/>
                  <a:lumOff val="40000"/>
                </a:schemeClr>
              </a:solidFill>
              <a:latin typeface="Times New Roman" panose="02020603050405020304" pitchFamily="18" charset="0"/>
              <a:cs typeface="Times New Roman" panose="02020603050405020304" pitchFamily="18" charset="0"/>
              <a:sym typeface="+mn-ea"/>
            </a:endParaRPr>
          </a:p>
        </p:txBody>
      </p:sp>
      <p:pic>
        <p:nvPicPr>
          <p:cNvPr id="2097160" name="Picture 2097160"/>
          <p:cNvPicPr>
            <a:picLocks noChangeAspect="1"/>
          </p:cNvPicPr>
          <p:nvPr>
            <p:ph sz="half" idx="1"/>
          </p:nvPr>
        </p:nvPicPr>
        <p:blipFill>
          <a:blip r:embed="rId1"/>
          <a:srcRect t="7920"/>
          <a:stretch>
            <a:fillRect/>
          </a:stretch>
        </p:blipFill>
        <p:spPr>
          <a:xfrm>
            <a:off x="990600" y="1478915"/>
            <a:ext cx="6610985" cy="2133600"/>
          </a:xfrm>
          <a:prstGeom prst="rect">
            <a:avLst/>
          </a:prstGeom>
        </p:spPr>
      </p:pic>
      <p:sp>
        <p:nvSpPr>
          <p:cNvPr id="7" name="Text Box 6"/>
          <p:cNvSpPr txBox="1"/>
          <p:nvPr/>
        </p:nvSpPr>
        <p:spPr>
          <a:xfrm>
            <a:off x="381000" y="1143000"/>
            <a:ext cx="3156585" cy="368300"/>
          </a:xfrm>
          <a:prstGeom prst="rect">
            <a:avLst/>
          </a:prstGeom>
          <a:noFill/>
        </p:spPr>
        <p:txBody>
          <a:bodyPr wrap="none" rtlCol="0" anchor="t">
            <a:spAutoFit/>
          </a:bodyPr>
          <a:p>
            <a:r>
              <a:rPr lang="en-US" b="1" dirty="0">
                <a:latin typeface="Times New Roman" panose="02020603050405020304" pitchFamily="18" charset="0"/>
                <a:cs typeface="Times New Roman" panose="02020603050405020304" pitchFamily="18" charset="0"/>
                <a:sym typeface="+mn-ea"/>
              </a:rPr>
              <a:t>Subsampling or Max pooling:-</a:t>
            </a:r>
            <a:endParaRPr lang="en-US" b="1"/>
          </a:p>
        </p:txBody>
      </p:sp>
      <p:pic>
        <p:nvPicPr>
          <p:cNvPr id="2097162" name="Picture 9"/>
          <p:cNvPicPr>
            <a:picLocks noChangeAspect="1"/>
          </p:cNvPicPr>
          <p:nvPr>
            <p:ph sz="half" idx="2"/>
          </p:nvPr>
        </p:nvPicPr>
        <p:blipFill>
          <a:blip r:embed="rId2"/>
          <a:stretch>
            <a:fillRect/>
          </a:stretch>
        </p:blipFill>
        <p:spPr>
          <a:xfrm>
            <a:off x="1676400" y="4114800"/>
            <a:ext cx="5429250" cy="2253615"/>
          </a:xfrm>
          <a:prstGeom prst="rect">
            <a:avLst/>
          </a:prstGeom>
        </p:spPr>
      </p:pic>
      <p:sp>
        <p:nvSpPr>
          <p:cNvPr id="10" name="Text Box 9"/>
          <p:cNvSpPr txBox="1"/>
          <p:nvPr/>
        </p:nvSpPr>
        <p:spPr>
          <a:xfrm>
            <a:off x="457200" y="3632835"/>
            <a:ext cx="2438400" cy="368300"/>
          </a:xfrm>
          <a:prstGeom prst="rect">
            <a:avLst/>
          </a:prstGeom>
          <a:noFill/>
        </p:spPr>
        <p:txBody>
          <a:bodyPr wrap="square" rtlCol="0">
            <a:spAutoFit/>
          </a:bodyPr>
          <a:p>
            <a:r>
              <a:rPr lang="en-US" altLang="en-IN" b="1" dirty="0">
                <a:latin typeface="Times New Roman" panose="02020603050405020304" pitchFamily="18" charset="0"/>
                <a:cs typeface="Times New Roman" panose="02020603050405020304" pitchFamily="18" charset="0"/>
                <a:sym typeface="+mn-ea"/>
              </a:rPr>
              <a:t>F</a:t>
            </a:r>
            <a:r>
              <a:rPr lang="en-US" altLang="en-US" b="1" dirty="0">
                <a:latin typeface="Times New Roman" panose="02020603050405020304" pitchFamily="18" charset="0"/>
                <a:cs typeface="Times New Roman" panose="02020603050405020304" pitchFamily="18" charset="0"/>
                <a:sym typeface="+mn-ea"/>
              </a:rPr>
              <a:t>l</a:t>
            </a:r>
            <a:r>
              <a:rPr lang="en-US" altLang="en-IN" b="1" dirty="0">
                <a:latin typeface="Times New Roman" panose="02020603050405020304" pitchFamily="18" charset="0"/>
                <a:cs typeface="Times New Roman" panose="02020603050405020304" pitchFamily="18" charset="0"/>
                <a:sym typeface="+mn-ea"/>
              </a:rPr>
              <a:t>attening:-</a:t>
            </a:r>
            <a:endParaRPr lang="en-US" b="1"/>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97163" name="Picture 2097163"/>
          <p:cNvPicPr>
            <a:picLocks noChangeAspect="1"/>
          </p:cNvPicPr>
          <p:nvPr>
            <p:ph sz="half" idx="1"/>
          </p:nvPr>
        </p:nvPicPr>
        <p:blipFill>
          <a:blip r:embed="rId1"/>
          <a:stretch>
            <a:fillRect/>
          </a:stretch>
        </p:blipFill>
        <p:spPr>
          <a:xfrm>
            <a:off x="1676400" y="2133600"/>
            <a:ext cx="5168900" cy="3451225"/>
          </a:xfrm>
          <a:prstGeom prst="rect">
            <a:avLst/>
          </a:prstGeom>
        </p:spPr>
      </p:pic>
      <p:sp>
        <p:nvSpPr>
          <p:cNvPr id="6" name="Text Box 5"/>
          <p:cNvSpPr txBox="1"/>
          <p:nvPr/>
        </p:nvSpPr>
        <p:spPr>
          <a:xfrm>
            <a:off x="292735" y="1187450"/>
            <a:ext cx="1941830" cy="368300"/>
          </a:xfrm>
          <a:prstGeom prst="rect">
            <a:avLst/>
          </a:prstGeom>
          <a:noFill/>
        </p:spPr>
        <p:txBody>
          <a:bodyPr wrap="none" rtlCol="0" anchor="t">
            <a:spAutoFit/>
          </a:bodyPr>
          <a:p>
            <a:r>
              <a:rPr lang="en-US" altLang="en-IN" b="1" dirty="0">
                <a:latin typeface="Times New Roman" panose="02020603050405020304" pitchFamily="18" charset="0"/>
                <a:cs typeface="Times New Roman" panose="02020603050405020304" pitchFamily="18" charset="0"/>
                <a:sym typeface="+mn-ea"/>
              </a:rPr>
              <a:t>Fully Connected:-</a:t>
            </a:r>
            <a:endParaRPr lang="en-US" b="1"/>
          </a:p>
        </p:txBody>
      </p:sp>
      <p:sp>
        <p:nvSpPr>
          <p:cNvPr id="13" name="Text Box 12"/>
          <p:cNvSpPr txBox="1"/>
          <p:nvPr/>
        </p:nvSpPr>
        <p:spPr>
          <a:xfrm>
            <a:off x="304800" y="533400"/>
            <a:ext cx="1455420" cy="521970"/>
          </a:xfrm>
          <a:prstGeom prst="rect">
            <a:avLst/>
          </a:prstGeom>
          <a:noFill/>
        </p:spPr>
        <p:txBody>
          <a:bodyPr wrap="none" rtlCol="0" anchor="t">
            <a:spAutoFit/>
          </a:bodyPr>
          <a:p>
            <a:r>
              <a:rPr lang="en-US" altLang="en-IN" sz="2800" b="1" dirty="0">
                <a:solidFill>
                  <a:schemeClr val="accent2">
                    <a:lumMod val="60000"/>
                    <a:lumOff val="40000"/>
                  </a:schemeClr>
                </a:solidFill>
                <a:latin typeface="Times New Roman" panose="02020603050405020304" pitchFamily="18" charset="0"/>
                <a:cs typeface="Times New Roman" panose="02020603050405020304" pitchFamily="18" charset="0"/>
                <a:sym typeface="+mn-ea"/>
              </a:rPr>
              <a:t>Contd.:-</a:t>
            </a:r>
            <a:endParaRPr lang="en-US" altLang="en-IN" sz="2800" b="1" dirty="0">
              <a:solidFill>
                <a:schemeClr val="accent2">
                  <a:lumMod val="60000"/>
                  <a:lumOff val="40000"/>
                </a:schemeClr>
              </a:solidFill>
              <a:latin typeface="Times New Roman" panose="02020603050405020304" pitchFamily="18" charset="0"/>
              <a:cs typeface="Times New Roman" panose="02020603050405020304" pitchFamily="18" charset="0"/>
              <a:sym typeface="+mn-ea"/>
            </a:endParaRPr>
          </a:p>
        </p:txBody>
      </p:sp>
      <p:graphicFrame>
        <p:nvGraphicFramePr>
          <p:cNvPr id="15" name="Content Placeholder 14"/>
          <p:cNvGraphicFramePr/>
          <p:nvPr>
            <p:ph sz="half" idx="2"/>
          </p:nvPr>
        </p:nvGraphicFramePr>
        <p:xfrm>
          <a:off x="7479030" y="3428778"/>
          <a:ext cx="1664970" cy="953135"/>
        </p:xfrm>
        <a:graphic>
          <a:graphicData uri="http://schemas.openxmlformats.org/presentationml/2006/ole">
            <mc:AlternateContent xmlns:mc="http://schemas.openxmlformats.org/markup-compatibility/2006">
              <mc:Choice xmlns:v="urn:schemas-microsoft-com:vml" Requires="v">
                <p:oleObj spid="_x0000_s16" name="" r:id="rId2" imgW="1663700" imgH="952500" progId="Paint.Picture">
                  <p:embed/>
                </p:oleObj>
              </mc:Choice>
              <mc:Fallback>
                <p:oleObj name="" r:id="rId2" imgW="1663700" imgH="952500" progId="Paint.Picture">
                  <p:embed/>
                  <p:pic>
                    <p:nvPicPr>
                      <p:cNvPr id="0" name="Picture 15"/>
                      <p:cNvPicPr/>
                      <p:nvPr/>
                    </p:nvPicPr>
                    <p:blipFill>
                      <a:blip r:embed="rId3"/>
                      <a:stretch>
                        <a:fillRect/>
                      </a:stretch>
                    </p:blipFill>
                    <p:spPr>
                      <a:xfrm>
                        <a:off x="7479030" y="3428778"/>
                        <a:ext cx="1664970" cy="953135"/>
                      </a:xfrm>
                      <a:prstGeom prst="rect">
                        <a:avLst/>
                      </a:prstGeom>
                    </p:spPr>
                  </p:pic>
                </p:oleObj>
              </mc:Fallback>
            </mc:AlternateContent>
          </a:graphicData>
        </a:graphic>
      </p:graphicFrame>
      <p:sp>
        <p:nvSpPr>
          <p:cNvPr id="18" name="Text Box 17"/>
          <p:cNvSpPr txBox="1"/>
          <p:nvPr/>
        </p:nvSpPr>
        <p:spPr>
          <a:xfrm>
            <a:off x="6736080" y="3391535"/>
            <a:ext cx="871220" cy="368300"/>
          </a:xfrm>
          <a:prstGeom prst="rect">
            <a:avLst/>
          </a:prstGeom>
          <a:noFill/>
        </p:spPr>
        <p:txBody>
          <a:bodyPr wrap="square" rtlCol="0">
            <a:spAutoFit/>
          </a:bodyPr>
          <a:p>
            <a:r>
              <a:rPr lang="en-US"/>
              <a:t> 0.7%</a:t>
            </a:r>
            <a:endParaRPr lang="en-US"/>
          </a:p>
        </p:txBody>
      </p:sp>
      <p:sp>
        <p:nvSpPr>
          <p:cNvPr id="19" name="Text Box 18"/>
          <p:cNvSpPr txBox="1"/>
          <p:nvPr/>
        </p:nvSpPr>
        <p:spPr>
          <a:xfrm>
            <a:off x="6845300" y="4038600"/>
            <a:ext cx="741680" cy="368300"/>
          </a:xfrm>
          <a:prstGeom prst="rect">
            <a:avLst/>
          </a:prstGeom>
          <a:noFill/>
        </p:spPr>
        <p:txBody>
          <a:bodyPr wrap="square" rtlCol="0">
            <a:spAutoFit/>
          </a:bodyPr>
          <a:p>
            <a:r>
              <a:rPr lang="en-US"/>
              <a:t>76%</a:t>
            </a:r>
            <a:endParaRPr lang="en-US"/>
          </a:p>
        </p:txBody>
      </p:sp>
      <p:graphicFrame>
        <p:nvGraphicFramePr>
          <p:cNvPr id="20" name="Object 19"/>
          <p:cNvGraphicFramePr/>
          <p:nvPr/>
        </p:nvGraphicFramePr>
        <p:xfrm>
          <a:off x="228600" y="3037840"/>
          <a:ext cx="1108710" cy="1000760"/>
        </p:xfrm>
        <a:graphic>
          <a:graphicData uri="http://schemas.openxmlformats.org/presentationml/2006/ole">
            <mc:AlternateContent xmlns:mc="http://schemas.openxmlformats.org/markup-compatibility/2006">
              <mc:Choice xmlns:v="urn:schemas-microsoft-com:vml" Requires="v">
                <p:oleObj spid="_x0000_s21" name="" r:id="rId4" imgW="508000" imgH="654050" progId="Paint.Picture">
                  <p:embed/>
                </p:oleObj>
              </mc:Choice>
              <mc:Fallback>
                <p:oleObj name="" r:id="rId4" imgW="508000" imgH="654050" progId="Paint.Picture">
                  <p:embed/>
                  <p:pic>
                    <p:nvPicPr>
                      <p:cNvPr id="0" name="Picture 20"/>
                      <p:cNvPicPr/>
                      <p:nvPr/>
                    </p:nvPicPr>
                    <p:blipFill>
                      <a:blip r:embed="rId5"/>
                      <a:stretch>
                        <a:fillRect/>
                      </a:stretch>
                    </p:blipFill>
                    <p:spPr>
                      <a:xfrm>
                        <a:off x="228600" y="3037840"/>
                        <a:ext cx="1108710" cy="100076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3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ltLang="en-US" dirty="0">
                <a:solidFill>
                  <a:schemeClr val="accent2">
                    <a:lumMod val="60000"/>
                    <a:lumOff val="40000"/>
                  </a:schemeClr>
                </a:solidFill>
                <a:sym typeface="+mn-ea"/>
              </a:rPr>
              <a:t>Summary:-</a:t>
            </a:r>
            <a:br>
              <a:rPr lang="en-US" dirty="0">
                <a:solidFill>
                  <a:schemeClr val="accent2">
                    <a:lumMod val="60000"/>
                    <a:lumOff val="40000"/>
                  </a:schemeClr>
                </a:solidFill>
              </a:rPr>
            </a:br>
            <a:endParaRPr lang="en-US"/>
          </a:p>
        </p:txBody>
      </p:sp>
      <p:graphicFrame>
        <p:nvGraphicFramePr>
          <p:cNvPr id="5" name="Content Placeholder 4"/>
          <p:cNvGraphicFramePr/>
          <p:nvPr>
            <p:ph idx="1"/>
          </p:nvPr>
        </p:nvGraphicFramePr>
        <p:xfrm>
          <a:off x="43815" y="1981200"/>
          <a:ext cx="9159875" cy="3848735"/>
        </p:xfrm>
        <a:graphic>
          <a:graphicData uri="http://schemas.openxmlformats.org/presentationml/2006/ole">
            <mc:AlternateContent xmlns:mc="http://schemas.openxmlformats.org/markup-compatibility/2006">
              <mc:Choice xmlns:v="urn:schemas-microsoft-com:vml" Requires="v">
                <p:oleObj spid="_x0000_s6" name="" r:id="rId1" imgW="10949940" imgH="3790950" progId="Paint.Picture">
                  <p:embed/>
                </p:oleObj>
              </mc:Choice>
              <mc:Fallback>
                <p:oleObj name="" r:id="rId1" imgW="10949940" imgH="3790950" progId="Paint.Picture">
                  <p:embed/>
                  <p:pic>
                    <p:nvPicPr>
                      <p:cNvPr id="0" name="Picture 5"/>
                      <p:cNvPicPr/>
                      <p:nvPr/>
                    </p:nvPicPr>
                    <p:blipFill>
                      <a:blip r:embed="rId2"/>
                      <a:stretch>
                        <a:fillRect/>
                      </a:stretch>
                    </p:blipFill>
                    <p:spPr>
                      <a:xfrm>
                        <a:off x="43815" y="1981200"/>
                        <a:ext cx="9159875" cy="384873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3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1"/>
          <p:cNvSpPr>
            <a:spLocks noGrp="1"/>
          </p:cNvSpPr>
          <p:nvPr/>
        </p:nvSpPr>
        <p:spPr>
          <a:xfrm>
            <a:off x="203200" y="660400"/>
            <a:ext cx="8229600" cy="1066800"/>
          </a:xfrm>
          <a:prstGeom prst="rect">
            <a:avLst/>
          </a:prstGeom>
        </p:spPr>
        <p:txBody>
          <a:bodyPr vert="horz" anchor="ctr">
            <a:normAutofit fontScale="70000"/>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altLang="en-US" dirty="0">
                <a:solidFill>
                  <a:schemeClr val="accent2">
                    <a:lumMod val="60000"/>
                    <a:lumOff val="40000"/>
                  </a:schemeClr>
                </a:solidFill>
                <a:sym typeface="+mn-ea"/>
              </a:rPr>
              <a:t>Applying Yolo on Real World Problem Example:-</a:t>
            </a:r>
            <a:br>
              <a:rPr lang="en-US" dirty="0">
                <a:solidFill>
                  <a:schemeClr val="accent2">
                    <a:lumMod val="60000"/>
                    <a:lumOff val="40000"/>
                  </a:schemeClr>
                </a:solidFill>
              </a:rPr>
            </a:br>
            <a:endParaRPr lang="en-US"/>
          </a:p>
        </p:txBody>
      </p:sp>
      <p:sp>
        <p:nvSpPr>
          <p:cNvPr id="5" name="Text Box 4"/>
          <p:cNvSpPr txBox="1"/>
          <p:nvPr/>
        </p:nvSpPr>
        <p:spPr>
          <a:xfrm>
            <a:off x="304800" y="1447800"/>
            <a:ext cx="8020685" cy="3415030"/>
          </a:xfrm>
          <a:prstGeom prst="rect">
            <a:avLst/>
          </a:prstGeom>
          <a:noFill/>
        </p:spPr>
        <p:txBody>
          <a:bodyPr wrap="square" rtlCol="0" anchor="t">
            <a:spAutoFit/>
          </a:bodyPr>
          <a:p>
            <a:pPr algn="just">
              <a:lnSpc>
                <a:spcPct val="150000"/>
              </a:lnSpc>
            </a:pPr>
            <a:r>
              <a:rPr lang="en-US">
                <a:latin typeface="Times New Roman" panose="02020603050405020304" pitchFamily="18" charset="0"/>
                <a:cs typeface="Times New Roman" panose="02020603050405020304" pitchFamily="18" charset="0"/>
              </a:rPr>
              <a:t>Think about it – if you could integrate a vehicle detection system in a traffic light camera, you could easily track a number of useful things simultaneously:</a:t>
            </a:r>
            <a:endParaRPr lang="en-US">
              <a:latin typeface="Times New Roman" panose="02020603050405020304" pitchFamily="18" charset="0"/>
              <a:cs typeface="Times New Roman" panose="02020603050405020304" pitchFamily="18" charset="0"/>
            </a:endParaRPr>
          </a:p>
          <a:p>
            <a:pPr algn="just">
              <a:lnSpc>
                <a:spcPct val="150000"/>
              </a:lnSpc>
            </a:pPr>
            <a:endParaRPr lang="en-US">
              <a:latin typeface="Times New Roman" panose="02020603050405020304" pitchFamily="18" charset="0"/>
              <a:cs typeface="Times New Roman" panose="02020603050405020304" pitchFamily="18" charset="0"/>
            </a:endParaRPr>
          </a:p>
          <a:p>
            <a:pPr marL="285750" indent="-285750" algn="just">
              <a:lnSpc>
                <a:spcPct val="150000"/>
              </a:lnSpc>
              <a:buClr>
                <a:srgbClr val="00B050"/>
              </a:buClr>
              <a:buFont typeface="Wingdings" panose="05000000000000000000" charset="0"/>
              <a:buChar char="Ø"/>
            </a:pPr>
            <a:r>
              <a:rPr lang="en-US">
                <a:latin typeface="Times New Roman" panose="02020603050405020304" pitchFamily="18" charset="0"/>
                <a:cs typeface="Times New Roman" panose="02020603050405020304" pitchFamily="18" charset="0"/>
              </a:rPr>
              <a:t>How many vehicles are present at the traffic junction during the day?</a:t>
            </a:r>
            <a:endParaRPr lang="en-US">
              <a:latin typeface="Times New Roman" panose="02020603050405020304" pitchFamily="18" charset="0"/>
              <a:cs typeface="Times New Roman" panose="02020603050405020304" pitchFamily="18" charset="0"/>
            </a:endParaRPr>
          </a:p>
          <a:p>
            <a:pPr marL="285750" indent="-285750" algn="just">
              <a:lnSpc>
                <a:spcPct val="150000"/>
              </a:lnSpc>
              <a:buClr>
                <a:srgbClr val="00B050"/>
              </a:buClr>
              <a:buFont typeface="Wingdings" panose="05000000000000000000" charset="0"/>
              <a:buChar char="Ø"/>
            </a:pPr>
            <a:r>
              <a:rPr lang="en-US">
                <a:latin typeface="Times New Roman" panose="02020603050405020304" pitchFamily="18" charset="0"/>
                <a:cs typeface="Times New Roman" panose="02020603050405020304" pitchFamily="18" charset="0"/>
              </a:rPr>
              <a:t>What time does the traffic build up?</a:t>
            </a:r>
            <a:endParaRPr lang="en-US">
              <a:latin typeface="Times New Roman" panose="02020603050405020304" pitchFamily="18" charset="0"/>
              <a:cs typeface="Times New Roman" panose="02020603050405020304" pitchFamily="18" charset="0"/>
            </a:endParaRPr>
          </a:p>
          <a:p>
            <a:pPr marL="285750" indent="-285750" algn="just">
              <a:lnSpc>
                <a:spcPct val="150000"/>
              </a:lnSpc>
              <a:buClr>
                <a:srgbClr val="00B050"/>
              </a:buClr>
              <a:buFont typeface="Wingdings" panose="05000000000000000000" charset="0"/>
              <a:buChar char="Ø"/>
            </a:pPr>
            <a:r>
              <a:rPr lang="en-US">
                <a:latin typeface="Times New Roman" panose="02020603050405020304" pitchFamily="18" charset="0"/>
                <a:cs typeface="Times New Roman" panose="02020603050405020304" pitchFamily="18" charset="0"/>
              </a:rPr>
              <a:t>What kind of vehicles are traversing the junction (heavy vehicles, cars, etc.)?</a:t>
            </a:r>
            <a:endParaRPr lang="en-US">
              <a:latin typeface="Times New Roman" panose="02020603050405020304" pitchFamily="18" charset="0"/>
              <a:cs typeface="Times New Roman" panose="02020603050405020304" pitchFamily="18" charset="0"/>
            </a:endParaRPr>
          </a:p>
          <a:p>
            <a:pPr marL="285750" indent="-285750" algn="just">
              <a:lnSpc>
                <a:spcPct val="150000"/>
              </a:lnSpc>
            </a:pPr>
            <a:endParaRPr lang="en-US">
              <a:latin typeface="Times New Roman" panose="02020603050405020304" pitchFamily="18" charset="0"/>
              <a:cs typeface="Times New Roman" panose="02020603050405020304" pitchFamily="18" charset="0"/>
            </a:endParaRPr>
          </a:p>
          <a:p>
            <a:pPr algn="just">
              <a:lnSpc>
                <a:spcPct val="150000"/>
              </a:lnSpc>
            </a:pPr>
            <a:endParaRPr lang="en-US">
              <a:latin typeface="Times New Roman" panose="02020603050405020304" pitchFamily="18" charset="0"/>
              <a:cs typeface="Times New Roman" panose="02020603050405020304" pitchFamily="18" charset="0"/>
            </a:endParaRPr>
          </a:p>
        </p:txBody>
      </p:sp>
      <p:pic>
        <p:nvPicPr>
          <p:cNvPr id="6" name="Content Placeholder 5"/>
          <p:cNvPicPr>
            <a:picLocks noChangeAspect="1"/>
          </p:cNvPicPr>
          <p:nvPr>
            <p:ph idx="1"/>
          </p:nvPr>
        </p:nvPicPr>
        <p:blipFill>
          <a:blip r:embed="rId1"/>
          <a:srcRect l="18207" t="13638" b="13579"/>
          <a:stretch>
            <a:fillRect/>
          </a:stretch>
        </p:blipFill>
        <p:spPr>
          <a:xfrm>
            <a:off x="4585970" y="4267200"/>
            <a:ext cx="4512945" cy="2259330"/>
          </a:xfrm>
          <a:prstGeom prst="rect">
            <a:avLst/>
          </a:prstGeom>
        </p:spPr>
      </p:pic>
      <p:sp>
        <p:nvSpPr>
          <p:cNvPr id="8" name="Text Box 7"/>
          <p:cNvSpPr txBox="1"/>
          <p:nvPr/>
        </p:nvSpPr>
        <p:spPr>
          <a:xfrm>
            <a:off x="381000" y="4742180"/>
            <a:ext cx="3896360" cy="1614805"/>
          </a:xfrm>
          <a:prstGeom prst="rect">
            <a:avLst/>
          </a:prstGeom>
          <a:noFill/>
        </p:spPr>
        <p:txBody>
          <a:bodyPr wrap="square" rtlCol="0">
            <a:spAutoFit/>
          </a:bodyPr>
          <a:p>
            <a:pPr algn="just">
              <a:lnSpc>
                <a:spcPct val="150000"/>
              </a:lnSpc>
            </a:pPr>
            <a:r>
              <a:rPr lang="en-US">
                <a:latin typeface="Times New Roman" panose="02020603050405020304" pitchFamily="18" charset="0"/>
                <a:cs typeface="Times New Roman" panose="02020603050405020304" pitchFamily="18" charset="0"/>
                <a:sym typeface="+mn-ea"/>
              </a:rPr>
              <a:t>Is there a way to optimize the traffic and distribute it through a different street?</a:t>
            </a:r>
            <a:endParaRPr lang="en-US">
              <a:latin typeface="Times New Roman" panose="02020603050405020304" pitchFamily="18" charset="0"/>
              <a:cs typeface="Times New Roman" panose="02020603050405020304" pitchFamily="18" charset="0"/>
            </a:endParaRPr>
          </a:p>
          <a:p>
            <a:pPr algn="just">
              <a:lnSpc>
                <a:spcPct val="150000"/>
              </a:lnSpc>
            </a:pPr>
            <a:r>
              <a:rPr lang="en-US">
                <a:latin typeface="Times New Roman" panose="02020603050405020304" pitchFamily="18" charset="0"/>
                <a:cs typeface="Times New Roman" panose="02020603050405020304" pitchFamily="18" charset="0"/>
                <a:sym typeface="+mn-ea"/>
              </a:rPr>
              <a:t>And so on. The applications are endless!</a:t>
            </a:r>
            <a:endParaRPr lang="en-US">
              <a:latin typeface="Times New Roman" panose="02020603050405020304" pitchFamily="18" charset="0"/>
              <a:cs typeface="Times New Roman" panose="02020603050405020304" pitchFamily="18" charset="0"/>
            </a:endParaRPr>
          </a:p>
          <a:p>
            <a:endParaRPr lang="en-US"/>
          </a:p>
        </p:txBody>
      </p:sp>
    </p:spTree>
  </p:cSld>
  <p:clrMapOvr>
    <a:masterClrMapping/>
  </p:clrMapOvr>
  <mc:AlternateContent xmlns:mc="http://schemas.openxmlformats.org/markup-compatibility/2006">
    <mc:Choice xmlns:p14="http://schemas.microsoft.com/office/powerpoint/2010/main" Requires="p14">
      <p:transition spd="slow" p14:dur="13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228600" y="838200"/>
            <a:ext cx="2693035" cy="706755"/>
          </a:xfrm>
          <a:prstGeom prst="rect">
            <a:avLst/>
          </a:prstGeom>
          <a:noFill/>
        </p:spPr>
        <p:txBody>
          <a:bodyPr wrap="none" rtlCol="0" anchor="t">
            <a:spAutoFit/>
          </a:bodyPr>
          <a:p>
            <a:r>
              <a:rPr lang="en-US" altLang="en-IN" sz="4000" dirty="0">
                <a:solidFill>
                  <a:srgbClr val="438086">
                    <a:lumMod val="60000"/>
                    <a:lumOff val="40000"/>
                  </a:srgbClr>
                </a:solidFill>
                <a:latin typeface="Times New Roman" panose="02020603050405020304" pitchFamily="18" charset="0"/>
                <a:cs typeface="Times New Roman" panose="02020603050405020304" pitchFamily="18" charset="0"/>
                <a:sym typeface="+mn-ea"/>
              </a:rPr>
              <a:t>Advantage</a:t>
            </a:r>
            <a:r>
              <a:rPr lang="en-US" altLang="en-US" sz="4000" dirty="0">
                <a:solidFill>
                  <a:srgbClr val="438086">
                    <a:lumMod val="60000"/>
                    <a:lumOff val="40000"/>
                  </a:srgbClr>
                </a:solidFill>
                <a:latin typeface="Times New Roman" panose="02020603050405020304" pitchFamily="18" charset="0"/>
                <a:cs typeface="Times New Roman" panose="02020603050405020304" pitchFamily="18" charset="0"/>
                <a:sym typeface="+mn-ea"/>
              </a:rPr>
              <a:t>:-</a:t>
            </a:r>
            <a:endParaRPr lang="en-US" altLang="en-US" sz="4000" dirty="0">
              <a:solidFill>
                <a:srgbClr val="438086">
                  <a:lumMod val="60000"/>
                  <a:lumOff val="40000"/>
                </a:srgbClr>
              </a:solidFill>
              <a:latin typeface="Times New Roman" panose="02020603050405020304" pitchFamily="18" charset="0"/>
              <a:cs typeface="Times New Roman" panose="02020603050405020304" pitchFamily="18" charset="0"/>
              <a:sym typeface="+mn-ea"/>
            </a:endParaRPr>
          </a:p>
        </p:txBody>
      </p:sp>
      <p:sp>
        <p:nvSpPr>
          <p:cNvPr id="5" name="Text Box 4"/>
          <p:cNvSpPr txBox="1"/>
          <p:nvPr/>
        </p:nvSpPr>
        <p:spPr>
          <a:xfrm>
            <a:off x="381000" y="1905000"/>
            <a:ext cx="5976620" cy="3830955"/>
          </a:xfrm>
          <a:prstGeom prst="rect">
            <a:avLst/>
          </a:prstGeom>
          <a:noFill/>
        </p:spPr>
        <p:txBody>
          <a:bodyPr wrap="square" rtlCol="0" anchor="t">
            <a:spAutoFit/>
          </a:bodyPr>
          <a:p>
            <a:pPr marL="457200" indent="-457200" algn="just">
              <a:lnSpc>
                <a:spcPct val="150000"/>
              </a:lnSpc>
              <a:buFont typeface="Wingdings" panose="05000000000000000000" pitchFamily="2" charset="2"/>
              <a:buChar char="ü"/>
            </a:pPr>
            <a:r>
              <a:rPr lang="en-US">
                <a:latin typeface="Times New Roman" panose="02020603050405020304" pitchFamily="18" charset="0"/>
                <a:cs typeface="Times New Roman" panose="02020603050405020304" pitchFamily="18" charset="0"/>
              </a:rPr>
              <a:t>Faster Speed: YOLO algorithms works comparatively faster as compared to another algorithm.</a:t>
            </a:r>
            <a:endParaRPr lang="en-US">
              <a:latin typeface="Times New Roman" panose="02020603050405020304" pitchFamily="18" charset="0"/>
              <a:cs typeface="Times New Roman" panose="02020603050405020304" pitchFamily="18" charset="0"/>
            </a:endParaRPr>
          </a:p>
          <a:p>
            <a:pPr marL="457200" indent="-457200" algn="just">
              <a:lnSpc>
                <a:spcPct val="150000"/>
              </a:lnSpc>
              <a:buFont typeface="Wingdings" panose="05000000000000000000" pitchFamily="2" charset="2"/>
              <a:buChar char="ü"/>
            </a:pPr>
            <a:endParaRPr lang="en-US">
              <a:latin typeface="Times New Roman" panose="02020603050405020304" pitchFamily="18" charset="0"/>
              <a:cs typeface="Times New Roman" panose="02020603050405020304" pitchFamily="18" charset="0"/>
            </a:endParaRPr>
          </a:p>
          <a:p>
            <a:pPr marL="457200" indent="-457200" algn="just">
              <a:lnSpc>
                <a:spcPct val="150000"/>
              </a:lnSpc>
              <a:buFont typeface="Wingdings" panose="05000000000000000000" pitchFamily="2" charset="2"/>
              <a:buChar char="ü"/>
            </a:pPr>
            <a:r>
              <a:rPr lang="en-US" dirty="0" smtClean="0">
                <a:latin typeface="Times New Roman" panose="02020603050405020304" pitchFamily="18" charset="0"/>
                <a:cs typeface="Times New Roman" panose="02020603050405020304" pitchFamily="18" charset="0"/>
                <a:sym typeface="+mn-ea"/>
              </a:rPr>
              <a:t>It works with real time.</a:t>
            </a:r>
            <a:endParaRPr lang="en-US" dirty="0" smtClean="0">
              <a:latin typeface="Times New Roman" panose="02020603050405020304" pitchFamily="18" charset="0"/>
              <a:cs typeface="Times New Roman" panose="02020603050405020304" pitchFamily="18" charset="0"/>
              <a:sym typeface="+mn-ea"/>
            </a:endParaRPr>
          </a:p>
          <a:p>
            <a:pPr marL="457200" indent="-457200" algn="just">
              <a:lnSpc>
                <a:spcPct val="150000"/>
              </a:lnSpc>
              <a:buFont typeface="Wingdings" panose="05000000000000000000" pitchFamily="2" charset="2"/>
              <a:buChar char="ü"/>
            </a:pPr>
            <a:endParaRPr lang="en-US">
              <a:latin typeface="Times New Roman" panose="02020603050405020304" pitchFamily="18" charset="0"/>
              <a:cs typeface="Times New Roman" panose="02020603050405020304" pitchFamily="18" charset="0"/>
            </a:endParaRPr>
          </a:p>
          <a:p>
            <a:pPr marL="457200" indent="-457200" algn="just">
              <a:lnSpc>
                <a:spcPct val="150000"/>
              </a:lnSpc>
              <a:buFont typeface="Wingdings" panose="05000000000000000000" pitchFamily="2" charset="2"/>
              <a:buChar char="ü"/>
            </a:pPr>
            <a:r>
              <a:rPr lang="en-US" dirty="0" smtClean="0">
                <a:latin typeface="Times New Roman" panose="02020603050405020304" pitchFamily="18" charset="0"/>
                <a:cs typeface="Times New Roman" panose="02020603050405020304" pitchFamily="18" charset="0"/>
                <a:sym typeface="+mn-ea"/>
              </a:rPr>
              <a:t>Faster version with smaller architecture.</a:t>
            </a:r>
            <a:endParaRPr lang="en-US" dirty="0">
              <a:latin typeface="Times New Roman" panose="02020603050405020304" pitchFamily="18" charset="0"/>
              <a:cs typeface="Times New Roman" panose="02020603050405020304" pitchFamily="18" charset="0"/>
            </a:endParaRPr>
          </a:p>
          <a:p>
            <a:pPr marL="457200" indent="-457200" algn="just">
              <a:lnSpc>
                <a:spcPct val="150000"/>
              </a:lnSpc>
              <a:buFont typeface="Wingdings" panose="05000000000000000000" pitchFamily="2" charset="2"/>
              <a:buChar char="ü"/>
            </a:pPr>
            <a:endParaRPr lang="en-US">
              <a:latin typeface="Times New Roman" panose="02020603050405020304" pitchFamily="18" charset="0"/>
              <a:cs typeface="Times New Roman" panose="02020603050405020304" pitchFamily="18" charset="0"/>
            </a:endParaRPr>
          </a:p>
          <a:p>
            <a:pPr marL="457200" indent="-457200" algn="just">
              <a:lnSpc>
                <a:spcPct val="150000"/>
              </a:lnSpc>
              <a:buFont typeface="Wingdings" panose="05000000000000000000" pitchFamily="2" charset="2"/>
              <a:buChar char="ü"/>
            </a:pPr>
            <a:r>
              <a:rPr lang="en-US" dirty="0" smtClean="0">
                <a:latin typeface="Times New Roman" panose="02020603050405020304" pitchFamily="18" charset="0"/>
                <a:cs typeface="Times New Roman" panose="02020603050405020304" pitchFamily="18" charset="0"/>
                <a:sym typeface="+mn-ea"/>
              </a:rPr>
              <a:t>Open source.</a:t>
            </a:r>
            <a:endParaRPr lang="en-US" dirty="0">
              <a:latin typeface="Times New Roman" panose="02020603050405020304" pitchFamily="18" charset="0"/>
              <a:cs typeface="Times New Roman" panose="02020603050405020304" pitchFamily="18" charset="0"/>
            </a:endParaRPr>
          </a:p>
          <a:p>
            <a:pPr marL="457200" indent="-457200" algn="just">
              <a:lnSpc>
                <a:spcPct val="150000"/>
              </a:lnSpc>
              <a:buFont typeface="Wingdings" panose="05000000000000000000" pitchFamily="2" charset="2"/>
              <a:buChar char="ü"/>
            </a:pPr>
            <a:endParaRPr lang="en-US">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3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ltLang="en-IN" dirty="0">
                <a:solidFill>
                  <a:srgbClr val="438086">
                    <a:lumMod val="60000"/>
                    <a:lumOff val="40000"/>
                  </a:srgbClr>
                </a:solidFill>
                <a:latin typeface="Times New Roman" panose="02020603050405020304" pitchFamily="18" charset="0"/>
                <a:cs typeface="Times New Roman" panose="02020603050405020304" pitchFamily="18" charset="0"/>
                <a:sym typeface="+mn-ea"/>
              </a:rPr>
              <a:t>Disadvantages:-</a:t>
            </a:r>
            <a:br>
              <a:rPr lang="en-US"/>
            </a:br>
            <a:endParaRPr lang="en-US"/>
          </a:p>
        </p:txBody>
      </p:sp>
      <p:sp>
        <p:nvSpPr>
          <p:cNvPr id="7" name="Text Box 6"/>
          <p:cNvSpPr txBox="1"/>
          <p:nvPr/>
        </p:nvSpPr>
        <p:spPr>
          <a:xfrm>
            <a:off x="1066800" y="2133600"/>
            <a:ext cx="6177280" cy="3119755"/>
          </a:xfrm>
          <a:prstGeom prst="rect">
            <a:avLst/>
          </a:prstGeom>
          <a:noFill/>
        </p:spPr>
        <p:txBody>
          <a:bodyPr wrap="none" rtlCol="0" anchor="t">
            <a:spAutoFit/>
          </a:bodyPr>
          <a:p>
            <a:pPr marL="285750" lvl="0" indent="-285750" algn="l">
              <a:lnSpc>
                <a:spcPct val="150000"/>
              </a:lnSpc>
              <a:spcBef>
                <a:spcPct val="0"/>
              </a:spcBef>
              <a:spcAft>
                <a:spcPct val="35000"/>
              </a:spcAft>
              <a:buFont typeface="Wingdings" panose="05000000000000000000" charset="0"/>
              <a:buChar char="ü"/>
            </a:pPr>
            <a:r>
              <a:rPr lang="en-US" dirty="0" smtClean="0">
                <a:latin typeface="Times New Roman" panose="02020603050405020304" pitchFamily="18" charset="0"/>
                <a:cs typeface="Times New Roman" panose="02020603050405020304" pitchFamily="18" charset="0"/>
                <a:sym typeface="+mn-ea"/>
              </a:rPr>
              <a:t>Struggle with small objects.</a:t>
            </a:r>
            <a:endParaRPr lang="en-US" dirty="0" smtClean="0">
              <a:latin typeface="Times New Roman" panose="02020603050405020304" pitchFamily="18" charset="0"/>
              <a:cs typeface="Times New Roman" panose="02020603050405020304" pitchFamily="18" charset="0"/>
              <a:sym typeface="+mn-ea"/>
            </a:endParaRPr>
          </a:p>
          <a:p>
            <a:pPr marL="285750" lvl="0" indent="-285750" algn="l">
              <a:lnSpc>
                <a:spcPct val="150000"/>
              </a:lnSpc>
              <a:spcBef>
                <a:spcPct val="0"/>
              </a:spcBef>
              <a:spcAft>
                <a:spcPct val="35000"/>
              </a:spcAft>
              <a:buFont typeface="Wingdings" panose="05000000000000000000" charset="0"/>
              <a:buChar char="ü"/>
            </a:pPr>
            <a:endParaRPr lang="en-US">
              <a:latin typeface="Times New Roman" panose="02020603050405020304" pitchFamily="18" charset="0"/>
              <a:cs typeface="Times New Roman" panose="02020603050405020304" pitchFamily="18" charset="0"/>
            </a:endParaRPr>
          </a:p>
          <a:p>
            <a:pPr marL="285750" lvl="0" indent="-285750" algn="l">
              <a:lnSpc>
                <a:spcPct val="150000"/>
              </a:lnSpc>
              <a:spcBef>
                <a:spcPct val="0"/>
              </a:spcBef>
              <a:spcAft>
                <a:spcPct val="35000"/>
              </a:spcAft>
              <a:buFont typeface="Wingdings" panose="05000000000000000000" charset="0"/>
              <a:buChar char="ü"/>
            </a:pPr>
            <a:r>
              <a:rPr lang="en-US" dirty="0" smtClean="0">
                <a:latin typeface="Times New Roman" panose="02020603050405020304" pitchFamily="18" charset="0"/>
                <a:cs typeface="Times New Roman" panose="02020603050405020304" pitchFamily="18" charset="0"/>
                <a:sym typeface="+mn-ea"/>
              </a:rPr>
              <a:t>Each grid cell predicts only one object.</a:t>
            </a:r>
            <a:endParaRPr lang="en-US" dirty="0">
              <a:latin typeface="Times New Roman" panose="02020603050405020304" pitchFamily="18" charset="0"/>
              <a:cs typeface="Times New Roman" panose="02020603050405020304" pitchFamily="18" charset="0"/>
            </a:endParaRPr>
          </a:p>
          <a:p>
            <a:pPr marL="285750" lvl="0" indent="-285750" algn="l">
              <a:lnSpc>
                <a:spcPct val="150000"/>
              </a:lnSpc>
              <a:spcBef>
                <a:spcPct val="0"/>
              </a:spcBef>
              <a:spcAft>
                <a:spcPct val="35000"/>
              </a:spcAft>
              <a:buFont typeface="Wingdings" panose="05000000000000000000" charset="0"/>
              <a:buChar char="ü"/>
            </a:pPr>
            <a:endParaRPr lang="en-US">
              <a:latin typeface="Times New Roman" panose="02020603050405020304" pitchFamily="18" charset="0"/>
              <a:cs typeface="Times New Roman" panose="02020603050405020304" pitchFamily="18" charset="0"/>
            </a:endParaRPr>
          </a:p>
          <a:p>
            <a:pPr marL="285750" lvl="0" indent="-285750" algn="l">
              <a:lnSpc>
                <a:spcPct val="150000"/>
              </a:lnSpc>
              <a:spcBef>
                <a:spcPct val="0"/>
              </a:spcBef>
              <a:spcAft>
                <a:spcPct val="35000"/>
              </a:spcAft>
              <a:buFont typeface="Wingdings" panose="05000000000000000000" charset="0"/>
              <a:buChar char="ü"/>
            </a:pPr>
            <a:r>
              <a:rPr lang="en-US" dirty="0" smtClean="0">
                <a:latin typeface="Times New Roman" panose="02020603050405020304" pitchFamily="18" charset="0"/>
                <a:cs typeface="Times New Roman" panose="02020603050405020304" pitchFamily="18" charset="0"/>
                <a:sym typeface="+mn-ea"/>
              </a:rPr>
              <a:t>YOLO also have some limitation on how close objects can be.</a:t>
            </a:r>
            <a:endParaRPr lang="en-US" dirty="0">
              <a:latin typeface="Times New Roman" panose="02020603050405020304" pitchFamily="18" charset="0"/>
              <a:cs typeface="Times New Roman" panose="02020603050405020304" pitchFamily="18" charset="0"/>
            </a:endParaRPr>
          </a:p>
          <a:p>
            <a:pPr lvl="0" indent="0">
              <a:lnSpc>
                <a:spcPct val="150000"/>
              </a:lnSpc>
              <a:spcBef>
                <a:spcPct val="0"/>
              </a:spcBef>
              <a:spcAft>
                <a:spcPct val="35000"/>
              </a:spcAft>
              <a:buFont typeface="Wingdings" panose="05000000000000000000" charset="0"/>
              <a:buNone/>
            </a:pPr>
            <a:endParaRPr lang="en-US">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3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57" name=""/>
        <p:cNvGrpSpPr/>
        <p:nvPr/>
      </p:nvGrpSpPr>
      <p:grpSpPr>
        <a:xfrm>
          <a:off x="0" y="0"/>
          <a:ext cx="0" cy="0"/>
          <a:chOff x="0" y="0"/>
          <a:chExt cx="0" cy="0"/>
        </a:xfrm>
      </p:grpSpPr>
      <p:sp>
        <p:nvSpPr>
          <p:cNvPr id="1048654" name="TextBox 1048649"/>
          <p:cNvSpPr txBox="1"/>
          <p:nvPr/>
        </p:nvSpPr>
        <p:spPr>
          <a:xfrm>
            <a:off x="381000" y="1447800"/>
            <a:ext cx="4396105" cy="4246245"/>
          </a:xfrm>
          <a:prstGeom prst="rect">
            <a:avLst/>
          </a:prstGeom>
        </p:spPr>
        <p:txBody>
          <a:bodyPr wrap="square" rtlCol="0">
            <a:spAutoFit/>
          </a:bodyPr>
          <a:p>
            <a:pPr marL="457200" indent="-457200" algn="just">
              <a:lnSpc>
                <a:spcPct val="150000"/>
              </a:lnSpc>
              <a:buFont typeface="Wingdings" panose="05000000000000000000" pitchFamily="2" charset="2"/>
              <a:buChar char="ü"/>
            </a:pPr>
            <a:r>
              <a:rPr lang="en-IN" sz="2000" dirty="0">
                <a:solidFill>
                  <a:srgbClr val="000000"/>
                </a:solidFill>
                <a:latin typeface="Times New Roman" panose="02020603050405020304" pitchFamily="18" charset="0"/>
                <a:cs typeface="Times New Roman" panose="02020603050405020304" pitchFamily="18" charset="0"/>
                <a:sym typeface="+mn-ea"/>
              </a:rPr>
              <a:t>Self driving cars</a:t>
            </a:r>
            <a:endParaRPr lang="en-IN" sz="2000" dirty="0">
              <a:solidFill>
                <a:srgbClr val="000000"/>
              </a:solidFill>
              <a:latin typeface="Times New Roman" panose="02020603050405020304" pitchFamily="18" charset="0"/>
              <a:cs typeface="Times New Roman" panose="02020603050405020304" pitchFamily="18" charset="0"/>
            </a:endParaRPr>
          </a:p>
          <a:p>
            <a:pPr marL="457200" indent="-457200" algn="just">
              <a:lnSpc>
                <a:spcPct val="150000"/>
              </a:lnSpc>
              <a:buFont typeface="Wingdings" panose="05000000000000000000" pitchFamily="2" charset="2"/>
              <a:buChar char="ü"/>
            </a:pPr>
            <a:r>
              <a:rPr lang="en-IN" sz="2000" dirty="0">
                <a:solidFill>
                  <a:srgbClr val="000000"/>
                </a:solidFill>
                <a:latin typeface="Times New Roman" panose="02020603050405020304" pitchFamily="18" charset="0"/>
                <a:cs typeface="Times New Roman" panose="02020603050405020304" pitchFamily="18" charset="0"/>
              </a:rPr>
              <a:t>Machine/Robot Vision</a:t>
            </a:r>
            <a:endParaRPr lang="en-IN" sz="2000" dirty="0">
              <a:solidFill>
                <a:srgbClr val="000000"/>
              </a:solidFill>
              <a:latin typeface="Times New Roman" panose="02020603050405020304" pitchFamily="18" charset="0"/>
              <a:cs typeface="Times New Roman" panose="02020603050405020304" pitchFamily="18" charset="0"/>
            </a:endParaRPr>
          </a:p>
          <a:p>
            <a:pPr marL="457200" indent="-457200" algn="just">
              <a:lnSpc>
                <a:spcPct val="150000"/>
              </a:lnSpc>
              <a:buFont typeface="Wingdings" panose="05000000000000000000" pitchFamily="2" charset="2"/>
              <a:buChar char="ü"/>
            </a:pPr>
            <a:r>
              <a:rPr lang="en-IN" sz="2000" dirty="0">
                <a:solidFill>
                  <a:srgbClr val="000000"/>
                </a:solidFill>
                <a:latin typeface="Times New Roman" panose="02020603050405020304" pitchFamily="18" charset="0"/>
                <a:cs typeface="Times New Roman" panose="02020603050405020304" pitchFamily="18" charset="0"/>
              </a:rPr>
              <a:t>Defense and Security</a:t>
            </a:r>
            <a:endParaRPr lang="en-IN" sz="2000" dirty="0">
              <a:solidFill>
                <a:srgbClr val="000000"/>
              </a:solidFill>
              <a:latin typeface="Times New Roman" panose="02020603050405020304" pitchFamily="18" charset="0"/>
              <a:cs typeface="Times New Roman" panose="02020603050405020304" pitchFamily="18" charset="0"/>
            </a:endParaRPr>
          </a:p>
          <a:p>
            <a:pPr marL="457200" indent="-457200" algn="just">
              <a:lnSpc>
                <a:spcPct val="150000"/>
              </a:lnSpc>
              <a:buFont typeface="Wingdings" panose="05000000000000000000" pitchFamily="2" charset="2"/>
              <a:buChar char="ü"/>
            </a:pPr>
            <a:r>
              <a:rPr lang="en-IN" sz="2000" dirty="0">
                <a:solidFill>
                  <a:srgbClr val="000000"/>
                </a:solidFill>
                <a:latin typeface="Times New Roman" panose="02020603050405020304" pitchFamily="18" charset="0"/>
                <a:cs typeface="Times New Roman" panose="02020603050405020304" pitchFamily="18" charset="0"/>
              </a:rPr>
              <a:t>Image classification</a:t>
            </a:r>
            <a:r>
              <a:rPr lang="en-US" altLang="en-IN" sz="2000" dirty="0">
                <a:solidFill>
                  <a:srgbClr val="000000"/>
                </a:solidFill>
                <a:latin typeface="Times New Roman" panose="02020603050405020304" pitchFamily="18" charset="0"/>
                <a:cs typeface="Times New Roman" panose="02020603050405020304" pitchFamily="18" charset="0"/>
              </a:rPr>
              <a:t> &amp; Object Detection</a:t>
            </a:r>
            <a:endParaRPr lang="en-US" altLang="en-IN" sz="2000" dirty="0">
              <a:solidFill>
                <a:srgbClr val="000000"/>
              </a:solidFill>
              <a:latin typeface="Times New Roman" panose="02020603050405020304" pitchFamily="18" charset="0"/>
              <a:cs typeface="Times New Roman" panose="02020603050405020304" pitchFamily="18" charset="0"/>
            </a:endParaRPr>
          </a:p>
          <a:p>
            <a:pPr marL="457200" indent="-457200" algn="just">
              <a:lnSpc>
                <a:spcPct val="150000"/>
              </a:lnSpc>
              <a:buFont typeface="Wingdings" panose="05000000000000000000" pitchFamily="2" charset="2"/>
              <a:buChar char="ü"/>
            </a:pPr>
            <a:r>
              <a:rPr lang="en-US" sz="2000" dirty="0">
                <a:solidFill>
                  <a:srgbClr val="000000"/>
                </a:solidFill>
                <a:latin typeface="Times New Roman" panose="02020603050405020304" pitchFamily="18" charset="0"/>
                <a:cs typeface="Times New Roman" panose="02020603050405020304" pitchFamily="18" charset="0"/>
                <a:sym typeface="+mn-ea"/>
              </a:rPr>
              <a:t>Image recognition</a:t>
            </a:r>
            <a:endParaRPr lang="en-US" sz="2000" dirty="0">
              <a:solidFill>
                <a:srgbClr val="000000"/>
              </a:solidFill>
              <a:latin typeface="Times New Roman" panose="02020603050405020304" pitchFamily="18" charset="0"/>
              <a:cs typeface="Times New Roman" panose="02020603050405020304" pitchFamily="18" charset="0"/>
              <a:sym typeface="+mn-ea"/>
            </a:endParaRPr>
          </a:p>
          <a:p>
            <a:pPr marL="457200" indent="-457200" algn="just">
              <a:lnSpc>
                <a:spcPct val="150000"/>
              </a:lnSpc>
              <a:buFont typeface="Wingdings" panose="05000000000000000000" pitchFamily="2" charset="2"/>
              <a:buChar char="ü"/>
            </a:pPr>
            <a:r>
              <a:rPr lang="en-US" sz="2000" dirty="0">
                <a:solidFill>
                  <a:srgbClr val="000000"/>
                </a:solidFill>
                <a:latin typeface="Times New Roman" panose="02020603050405020304" pitchFamily="18" charset="0"/>
                <a:cs typeface="Times New Roman" panose="02020603050405020304" pitchFamily="18" charset="0"/>
                <a:sym typeface="+mn-ea"/>
              </a:rPr>
              <a:t>Health Care Diagnostic</a:t>
            </a:r>
            <a:endParaRPr lang="en-US" sz="2000" dirty="0">
              <a:solidFill>
                <a:srgbClr val="000000"/>
              </a:solidFill>
              <a:latin typeface="Times New Roman" panose="02020603050405020304" pitchFamily="18" charset="0"/>
              <a:cs typeface="Times New Roman" panose="02020603050405020304" pitchFamily="18" charset="0"/>
              <a:sym typeface="+mn-ea"/>
            </a:endParaRPr>
          </a:p>
          <a:p>
            <a:pPr algn="just">
              <a:lnSpc>
                <a:spcPct val="150000"/>
              </a:lnSpc>
            </a:pPr>
            <a:endParaRPr lang="en-IN" sz="2000" dirty="0">
              <a:solidFill>
                <a:srgbClr val="000000"/>
              </a:solidFill>
              <a:latin typeface="Times New Roman" panose="02020603050405020304" pitchFamily="18" charset="0"/>
              <a:cs typeface="Times New Roman" panose="02020603050405020304" pitchFamily="18" charset="0"/>
            </a:endParaRPr>
          </a:p>
          <a:p>
            <a:pPr marL="457200" indent="-457200" algn="just">
              <a:lnSpc>
                <a:spcPct val="150000"/>
              </a:lnSpc>
              <a:buFont typeface="Wingdings" panose="05000000000000000000" pitchFamily="2" charset="2"/>
              <a:buChar char="ü"/>
            </a:pPr>
            <a:endParaRPr lang="en-IN" sz="2000" dirty="0">
              <a:solidFill>
                <a:srgbClr val="000000"/>
              </a:solidFill>
              <a:latin typeface="Times New Roman" panose="02020603050405020304" pitchFamily="18" charset="0"/>
              <a:cs typeface="Times New Roman" panose="02020603050405020304" pitchFamily="18" charset="0"/>
            </a:endParaRPr>
          </a:p>
        </p:txBody>
      </p:sp>
      <p:sp>
        <p:nvSpPr>
          <p:cNvPr id="1048655" name="Title 1"/>
          <p:cNvSpPr>
            <a:spLocks noGrp="1"/>
          </p:cNvSpPr>
          <p:nvPr>
            <p:ph type="title"/>
          </p:nvPr>
        </p:nvSpPr>
        <p:spPr>
          <a:xfrm>
            <a:off x="152400" y="381000"/>
            <a:ext cx="8229600" cy="10668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altLang="en-IN" sz="4400" dirty="0">
                <a:solidFill>
                  <a:srgbClr val="438086">
                    <a:lumMod val="60000"/>
                    <a:lumOff val="40000"/>
                  </a:srgbClr>
                </a:solidFill>
              </a:rPr>
              <a:t>Application</a:t>
            </a:r>
            <a:r>
              <a:rPr lang="en-US" altLang="en-US" sz="4400" dirty="0">
                <a:solidFill>
                  <a:srgbClr val="438086">
                    <a:lumMod val="60000"/>
                    <a:lumOff val="40000"/>
                  </a:srgbClr>
                </a:solidFill>
              </a:rPr>
              <a:t>:-</a:t>
            </a:r>
            <a:endParaRPr lang="en-US" dirty="0"/>
          </a:p>
        </p:txBody>
      </p:sp>
      <p:pic>
        <p:nvPicPr>
          <p:cNvPr id="5" name="Content Placeholder 4"/>
          <p:cNvPicPr>
            <a:picLocks noChangeAspect="1"/>
          </p:cNvPicPr>
          <p:nvPr>
            <p:ph sz="half" idx="1"/>
          </p:nvPr>
        </p:nvPicPr>
        <p:blipFill>
          <a:blip r:embed="rId1"/>
          <a:srcRect t="34963" b="5729"/>
          <a:stretch>
            <a:fillRect/>
          </a:stretch>
        </p:blipFill>
        <p:spPr>
          <a:xfrm>
            <a:off x="5715000" y="304800"/>
            <a:ext cx="3194685" cy="1714500"/>
          </a:xfrm>
          <a:prstGeom prst="rect">
            <a:avLst/>
          </a:prstGeom>
        </p:spPr>
      </p:pic>
      <p:pic>
        <p:nvPicPr>
          <p:cNvPr id="2" name="Content Placeholder 1"/>
          <p:cNvPicPr>
            <a:picLocks noChangeAspect="1"/>
          </p:cNvPicPr>
          <p:nvPr>
            <p:ph sz="half" idx="2"/>
          </p:nvPr>
        </p:nvPicPr>
        <p:blipFill>
          <a:blip r:embed="rId2"/>
          <a:srcRect l="45033" b="22537"/>
          <a:stretch>
            <a:fillRect/>
          </a:stretch>
        </p:blipFill>
        <p:spPr>
          <a:xfrm>
            <a:off x="5744210" y="4191000"/>
            <a:ext cx="3248025" cy="2578100"/>
          </a:xfrm>
          <a:prstGeom prst="rect">
            <a:avLst/>
          </a:prstGeom>
        </p:spPr>
      </p:pic>
      <p:pic>
        <p:nvPicPr>
          <p:cNvPr id="3" name="Picture 2"/>
          <p:cNvPicPr>
            <a:picLocks noChangeAspect="1"/>
          </p:cNvPicPr>
          <p:nvPr/>
        </p:nvPicPr>
        <p:blipFill>
          <a:blip r:embed="rId3"/>
          <a:srcRect t="-25723" b="25723"/>
          <a:stretch>
            <a:fillRect/>
          </a:stretch>
        </p:blipFill>
        <p:spPr>
          <a:xfrm>
            <a:off x="3124200" y="5029200"/>
            <a:ext cx="2665095" cy="1777365"/>
          </a:xfrm>
          <a:prstGeom prst="rect">
            <a:avLst/>
          </a:prstGeom>
        </p:spPr>
      </p:pic>
      <p:pic>
        <p:nvPicPr>
          <p:cNvPr id="4" name="Picture 3"/>
          <p:cNvPicPr>
            <a:picLocks noChangeAspect="1"/>
          </p:cNvPicPr>
          <p:nvPr/>
        </p:nvPicPr>
        <p:blipFill>
          <a:blip r:embed="rId4"/>
          <a:stretch>
            <a:fillRect/>
          </a:stretch>
        </p:blipFill>
        <p:spPr>
          <a:xfrm>
            <a:off x="5744210" y="2133600"/>
            <a:ext cx="3175635" cy="1909445"/>
          </a:xfrm>
          <a:prstGeom prst="rect">
            <a:avLst/>
          </a:prstGeom>
        </p:spPr>
      </p:pic>
      <p:pic>
        <p:nvPicPr>
          <p:cNvPr id="6" name="Picture 5"/>
          <p:cNvPicPr>
            <a:picLocks noChangeAspect="1"/>
          </p:cNvPicPr>
          <p:nvPr/>
        </p:nvPicPr>
        <p:blipFill>
          <a:blip r:embed="rId5"/>
          <a:srcRect l="30941" t="55188" r="12871" b="12445"/>
          <a:stretch>
            <a:fillRect/>
          </a:stretch>
        </p:blipFill>
        <p:spPr>
          <a:xfrm>
            <a:off x="44450" y="5473700"/>
            <a:ext cx="3032760" cy="13112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685800" y="2057400"/>
            <a:ext cx="7716520" cy="3415030"/>
          </a:xfrm>
          <a:prstGeom prst="rect">
            <a:avLst/>
          </a:prstGeom>
          <a:noFill/>
        </p:spPr>
        <p:txBody>
          <a:bodyPr wrap="square" rtlCol="0" anchor="t">
            <a:spAutoFit/>
          </a:bodyPr>
          <a:p>
            <a:pPr indent="0" algn="just">
              <a:lnSpc>
                <a:spcPct val="200000"/>
              </a:lnSpc>
              <a:buFont typeface="Wingdings" panose="05000000000000000000" charset="0"/>
              <a:buNone/>
            </a:pPr>
            <a:r>
              <a:rPr lang="en-US" dirty="0" smtClean="0">
                <a:latin typeface="Times New Roman" panose="02020603050405020304" pitchFamily="18" charset="0"/>
                <a:cs typeface="Times New Roman" panose="02020603050405020304" pitchFamily="18" charset="0"/>
                <a:sym typeface="+mn-ea"/>
              </a:rPr>
              <a:t>YOLO is a unified model for object detection. It is simple to construct and can be trained directly on full images. It encodes contextual information about Object classification as well as Object appearance in a single run. YOLO is the fastest general-purpose object detector in the literature.  YOLO also generalizes well to new domains making it ideal for applications that relay on fast, robust &amp; real time object detection.  </a:t>
            </a:r>
            <a:endParaRPr lang="en-US"/>
          </a:p>
        </p:txBody>
      </p:sp>
      <p:sp>
        <p:nvSpPr>
          <p:cNvPr id="6" name="Text Box 5"/>
          <p:cNvSpPr txBox="1"/>
          <p:nvPr/>
        </p:nvSpPr>
        <p:spPr>
          <a:xfrm>
            <a:off x="228600" y="914400"/>
            <a:ext cx="2806700" cy="706755"/>
          </a:xfrm>
          <a:prstGeom prst="rect">
            <a:avLst/>
          </a:prstGeom>
          <a:noFill/>
        </p:spPr>
        <p:txBody>
          <a:bodyPr wrap="none" rtlCol="0" anchor="t">
            <a:spAutoFit/>
          </a:bodyPr>
          <a:p>
            <a:r>
              <a:rPr lang="en-US" sz="4000" dirty="0">
                <a:solidFill>
                  <a:srgbClr val="438086">
                    <a:lumMod val="60000"/>
                    <a:lumOff val="40000"/>
                  </a:srgbClr>
                </a:solidFill>
                <a:latin typeface="Times New Roman" panose="02020603050405020304" pitchFamily="18" charset="0"/>
                <a:cs typeface="Times New Roman" panose="02020603050405020304" pitchFamily="18" charset="0"/>
                <a:sym typeface="+mn-ea"/>
              </a:rPr>
              <a:t>Conclusion</a:t>
            </a:r>
            <a:r>
              <a:rPr lang="en-US" altLang="en-US" sz="4000" dirty="0">
                <a:solidFill>
                  <a:srgbClr val="438086">
                    <a:lumMod val="60000"/>
                    <a:lumOff val="40000"/>
                  </a:srgbClr>
                </a:solidFill>
                <a:latin typeface="Times New Roman" panose="02020603050405020304" pitchFamily="18" charset="0"/>
                <a:cs typeface="Times New Roman" panose="02020603050405020304" pitchFamily="18" charset="0"/>
                <a:sym typeface="+mn-ea"/>
              </a:rPr>
              <a:t>:-</a:t>
            </a:r>
            <a:endParaRPr lang="en-US" altLang="en-US" sz="4000" dirty="0">
              <a:solidFill>
                <a:srgbClr val="438086">
                  <a:lumMod val="60000"/>
                  <a:lumOff val="40000"/>
                </a:srgbClr>
              </a:solidFill>
              <a:latin typeface="Times New Roman" panose="02020603050405020304" pitchFamily="18" charset="0"/>
              <a:cs typeface="Times New Roman" panose="02020603050405020304" pitchFamily="18"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3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28600" y="762000"/>
            <a:ext cx="8229600" cy="1066800"/>
          </a:xfrm>
        </p:spPr>
        <p:txBody>
          <a:bodyPr/>
          <a:p>
            <a:r>
              <a:rPr lang="en-US" altLang="en-US" sz="3200" dirty="0">
                <a:solidFill>
                  <a:srgbClr val="438086">
                    <a:lumMod val="60000"/>
                    <a:lumOff val="40000"/>
                  </a:srgbClr>
                </a:solidFill>
                <a:latin typeface="Times New Roman" panose="02020603050405020304" pitchFamily="18" charset="0"/>
                <a:cs typeface="Times New Roman" panose="02020603050405020304" pitchFamily="18" charset="0"/>
                <a:sym typeface="+mn-ea"/>
              </a:rPr>
              <a:t>Future Scope:-</a:t>
            </a:r>
            <a:endParaRPr lang="en-US" altLang="en-US" sz="3200" dirty="0">
              <a:solidFill>
                <a:srgbClr val="438086">
                  <a:lumMod val="60000"/>
                  <a:lumOff val="40000"/>
                </a:srgbClr>
              </a:solidFill>
              <a:latin typeface="Times New Roman" panose="02020603050405020304" pitchFamily="18" charset="0"/>
              <a:cs typeface="Times New Roman" panose="02020603050405020304" pitchFamily="18" charset="0"/>
              <a:sym typeface="+mn-ea"/>
            </a:endParaRPr>
          </a:p>
        </p:txBody>
      </p:sp>
      <p:sp>
        <p:nvSpPr>
          <p:cNvPr id="8" name="Text Box 7"/>
          <p:cNvSpPr txBox="1"/>
          <p:nvPr/>
        </p:nvSpPr>
        <p:spPr>
          <a:xfrm>
            <a:off x="609600" y="2133600"/>
            <a:ext cx="5842635" cy="1753235"/>
          </a:xfrm>
          <a:prstGeom prst="rect">
            <a:avLst/>
          </a:prstGeom>
          <a:noFill/>
        </p:spPr>
        <p:txBody>
          <a:bodyPr wrap="square" rtlCol="0" anchor="t">
            <a:spAutoFit/>
          </a:bodyPr>
          <a:p>
            <a:pPr marL="285750" indent="-285750" algn="just">
              <a:lnSpc>
                <a:spcPct val="200000"/>
              </a:lnSpc>
              <a:buClr>
                <a:srgbClr val="00B050"/>
              </a:buClr>
              <a:buFont typeface="Wingdings" panose="05000000000000000000" charset="0"/>
              <a:buChar char="Ø"/>
            </a:pPr>
            <a:r>
              <a:rPr lang="en-US">
                <a:latin typeface="Times New Roman" panose="02020603050405020304" pitchFamily="18" charset="0"/>
                <a:cs typeface="Times New Roman" panose="02020603050405020304" pitchFamily="18" charset="0"/>
                <a:sym typeface="+mn-ea"/>
              </a:rPr>
              <a:t>Object-Part Relation</a:t>
            </a:r>
            <a:endParaRPr lang="en-US">
              <a:latin typeface="Times New Roman" panose="02020603050405020304" pitchFamily="18" charset="0"/>
              <a:cs typeface="Times New Roman" panose="02020603050405020304" pitchFamily="18" charset="0"/>
            </a:endParaRPr>
          </a:p>
          <a:p>
            <a:pPr marL="285750" indent="-285750" algn="just">
              <a:lnSpc>
                <a:spcPct val="200000"/>
              </a:lnSpc>
              <a:buClr>
                <a:srgbClr val="00B050"/>
              </a:buClr>
              <a:buFont typeface="Wingdings" panose="05000000000000000000" charset="0"/>
              <a:buChar char="Ø"/>
            </a:pPr>
            <a:r>
              <a:rPr lang="en-US">
                <a:latin typeface="Times New Roman" panose="02020603050405020304" pitchFamily="18" charset="0"/>
                <a:cs typeface="Times New Roman" panose="02020603050405020304" pitchFamily="18" charset="0"/>
                <a:sym typeface="+mn-ea"/>
              </a:rPr>
              <a:t>Pixel-Level Detection</a:t>
            </a:r>
            <a:endParaRPr lang="en-US">
              <a:latin typeface="Times New Roman" panose="02020603050405020304" pitchFamily="18" charset="0"/>
              <a:cs typeface="Times New Roman" panose="02020603050405020304" pitchFamily="18" charset="0"/>
              <a:sym typeface="+mn-ea"/>
            </a:endParaRPr>
          </a:p>
          <a:p>
            <a:pPr marL="285750" indent="-285750" algn="just">
              <a:lnSpc>
                <a:spcPct val="200000"/>
              </a:lnSpc>
              <a:buClr>
                <a:srgbClr val="00B050"/>
              </a:buClr>
              <a:buFont typeface="Wingdings" panose="05000000000000000000" charset="0"/>
              <a:buChar char="Ø"/>
            </a:pPr>
            <a:r>
              <a:rPr lang="en-US">
                <a:latin typeface="Times New Roman" panose="02020603050405020304" pitchFamily="18" charset="0"/>
                <a:cs typeface="Times New Roman" panose="02020603050405020304" pitchFamily="18" charset="0"/>
                <a:sym typeface="+mn-ea"/>
              </a:rPr>
              <a:t>Open-World Learning and Active Vision</a:t>
            </a:r>
            <a:endParaRPr lang="en-US"/>
          </a:p>
        </p:txBody>
      </p:sp>
    </p:spTree>
  </p:cSld>
  <p:clrMapOvr>
    <a:masterClrMapping/>
  </p:clrMapOvr>
  <mc:AlternateContent xmlns:mc="http://schemas.openxmlformats.org/markup-compatibility/2006">
    <mc:Choice xmlns:p14="http://schemas.microsoft.com/office/powerpoint/2010/main" Requires="p14">
      <p:transition spd="slow" p14:dur="13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00" y="533400"/>
            <a:ext cx="8229600" cy="1066800"/>
          </a:xfrm>
        </p:spPr>
        <p:txBody>
          <a:bodyPr>
            <a:normAutofit fontScale="90000"/>
          </a:bodyPr>
          <a:p>
            <a:r>
              <a:rPr lang="en-US" dirty="0">
                <a:solidFill>
                  <a:srgbClr val="438086">
                    <a:lumMod val="60000"/>
                    <a:lumOff val="40000"/>
                  </a:srgbClr>
                </a:solidFill>
                <a:sym typeface="+mn-ea"/>
              </a:rPr>
              <a:t>Reference</a:t>
            </a:r>
            <a:r>
              <a:rPr lang="en-US" altLang="en-US" dirty="0">
                <a:solidFill>
                  <a:srgbClr val="438086">
                    <a:lumMod val="60000"/>
                    <a:lumOff val="40000"/>
                  </a:srgbClr>
                </a:solidFill>
                <a:sym typeface="+mn-ea"/>
              </a:rPr>
              <a:t>:-</a:t>
            </a:r>
            <a:br>
              <a:rPr lang="en-US" dirty="0"/>
            </a:br>
            <a:endParaRPr lang="en-US"/>
          </a:p>
        </p:txBody>
      </p:sp>
      <p:sp>
        <p:nvSpPr>
          <p:cNvPr id="5" name="Text Box 4"/>
          <p:cNvSpPr txBox="1"/>
          <p:nvPr/>
        </p:nvSpPr>
        <p:spPr>
          <a:xfrm>
            <a:off x="304800" y="1143000"/>
            <a:ext cx="8773795" cy="5492750"/>
          </a:xfrm>
          <a:prstGeom prst="rect">
            <a:avLst/>
          </a:prstGeom>
          <a:noFill/>
        </p:spPr>
        <p:txBody>
          <a:bodyPr wrap="square" rtlCol="0" anchor="t">
            <a:spAutoFit/>
          </a:bodyPr>
          <a:p>
            <a:pPr marL="285750" indent="-285750" algn="just">
              <a:lnSpc>
                <a:spcPct val="150000"/>
              </a:lnSpc>
              <a:buFont typeface="Wingdings" panose="05000000000000000000" charset="0"/>
              <a:buChar char="ü"/>
            </a:pPr>
            <a:r>
              <a:rPr lang="en-US">
                <a:solidFill>
                  <a:srgbClr val="438086"/>
                </a:solidFill>
                <a:latin typeface="Times New Roman" panose="02020603050405020304" pitchFamily="18" charset="0"/>
                <a:cs typeface="Times New Roman" panose="02020603050405020304" pitchFamily="18" charset="0"/>
              </a:rPr>
              <a:t>Pranav Adarsh, Pratibha Rathi, Manoj Kumar,”YOLO v3-Tiny: Object Detection and Recognition using one stage improved model”, 6th International Conference on Advanced Computing and Communication Systems 2020 (ICACCS) DOI: 10.1109/I_x0002_CACCS48705.2020.9074315</a:t>
            </a:r>
            <a:endParaRPr lang="en-US">
              <a:solidFill>
                <a:srgbClr val="438086"/>
              </a:solidFill>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charset="0"/>
              <a:buChar char="ü"/>
            </a:pPr>
            <a:endParaRPr lang="en-US">
              <a:solidFill>
                <a:srgbClr val="438086"/>
              </a:solidFill>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charset="0"/>
              <a:buChar char="ü"/>
            </a:pPr>
            <a:r>
              <a:rPr lang="en-US">
                <a:solidFill>
                  <a:srgbClr val="438086"/>
                </a:solidFill>
                <a:latin typeface="Times New Roman" panose="02020603050405020304" pitchFamily="18" charset="0"/>
                <a:cs typeface="Times New Roman" panose="02020603050405020304" pitchFamily="18" charset="0"/>
              </a:rPr>
              <a:t>Z. Chen, R. Khemmar, B. Decoux, A. Atahouet, and J. Y. Ertaud, “Real time  object detection, tracking, and distance and motion estimation based on deep learning: Application to smart mobility,” 8th Int. Conf. Emerg. Secur. Technol. EST, pp. 1–6, 2019, doi: 10.1109/EST.2019.8806222.</a:t>
            </a:r>
            <a:endParaRPr lang="en-US">
              <a:solidFill>
                <a:srgbClr val="438086"/>
              </a:solidFill>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charset="0"/>
              <a:buChar char="ü"/>
            </a:pPr>
            <a:endParaRPr lang="en-US">
              <a:solidFill>
                <a:srgbClr val="438086"/>
              </a:solidFill>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charset="0"/>
              <a:buChar char="ü"/>
            </a:pPr>
            <a:r>
              <a:rPr lang="en-US" dirty="0">
                <a:solidFill>
                  <a:srgbClr val="438086"/>
                </a:solidFill>
                <a:latin typeface="Times New Roman" panose="02020603050405020304" pitchFamily="18" charset="0"/>
                <a:cs typeface="Times New Roman" panose="02020603050405020304" pitchFamily="18" charset="0"/>
                <a:sym typeface="+mn-ea"/>
                <a:hlinkClick r:id="rId1"/>
              </a:rPr>
              <a:t>https://thebinarynotes.com/</a:t>
            </a:r>
            <a:endParaRPr lang="en-US" dirty="0">
              <a:solidFill>
                <a:srgbClr val="438086"/>
              </a:solidFill>
              <a:latin typeface="Times New Roman" panose="02020603050405020304" pitchFamily="18" charset="0"/>
              <a:cs typeface="Times New Roman" panose="02020603050405020304" pitchFamily="18" charset="0"/>
              <a:sym typeface="+mn-ea"/>
              <a:hlinkClick r:id="rId1"/>
            </a:endParaRPr>
          </a:p>
          <a:p>
            <a:pPr marL="285750" indent="-285750" algn="just">
              <a:lnSpc>
                <a:spcPct val="150000"/>
              </a:lnSpc>
              <a:buFont typeface="Wingdings" panose="05000000000000000000" charset="0"/>
              <a:buChar char="ü"/>
            </a:pPr>
            <a:endParaRPr lang="en-US" dirty="0">
              <a:solidFill>
                <a:srgbClr val="438086"/>
              </a:solidFill>
              <a:latin typeface="Times New Roman" panose="02020603050405020304" pitchFamily="18" charset="0"/>
              <a:cs typeface="Times New Roman" panose="02020603050405020304" pitchFamily="18" charset="0"/>
              <a:sym typeface="+mn-ea"/>
              <a:hlinkClick r:id="rId1"/>
            </a:endParaRPr>
          </a:p>
          <a:p>
            <a:pPr marL="285750" indent="-285750" algn="just">
              <a:lnSpc>
                <a:spcPct val="150000"/>
              </a:lnSpc>
              <a:buFont typeface="Wingdings" panose="05000000000000000000" charset="0"/>
              <a:buChar char="ü"/>
            </a:pPr>
            <a:r>
              <a:rPr lang="en-US" dirty="0">
                <a:solidFill>
                  <a:srgbClr val="438086"/>
                </a:solidFill>
                <a:latin typeface="Times New Roman" panose="02020603050405020304" pitchFamily="18" charset="0"/>
                <a:cs typeface="Times New Roman" panose="02020603050405020304" pitchFamily="18" charset="0"/>
                <a:sym typeface="+mn-ea"/>
                <a:hlinkClick r:id="rId1"/>
              </a:rPr>
              <a:t>https://analyticsindiamag.com/</a:t>
            </a:r>
            <a:endParaRPr lang="en-US" dirty="0">
              <a:solidFill>
                <a:srgbClr val="438086"/>
              </a:solidFill>
              <a:latin typeface="Times New Roman" panose="02020603050405020304" pitchFamily="18" charset="0"/>
              <a:cs typeface="Times New Roman" panose="02020603050405020304" pitchFamily="18" charset="0"/>
              <a:sym typeface="+mn-ea"/>
              <a:hlinkClick r:id="rId1"/>
            </a:endParaRPr>
          </a:p>
        </p:txBody>
      </p:sp>
    </p:spTree>
  </p:cSld>
  <p:clrMapOvr>
    <a:masterClrMapping/>
  </p:clrMapOvr>
  <mc:AlternateContent xmlns:mc="http://schemas.openxmlformats.org/markup-compatibility/2006">
    <mc:Choice xmlns:p14="http://schemas.microsoft.com/office/powerpoint/2010/main" Requires="p14">
      <p:transition spd="slow" p14:dur="13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Box 6"/>
          <p:cNvSpPr txBox="1"/>
          <p:nvPr/>
        </p:nvSpPr>
        <p:spPr>
          <a:xfrm>
            <a:off x="194945" y="577850"/>
            <a:ext cx="2151380" cy="645160"/>
          </a:xfrm>
          <a:prstGeom prst="rect">
            <a:avLst/>
          </a:prstGeom>
          <a:noFill/>
        </p:spPr>
        <p:txBody>
          <a:bodyPr wrap="none" rtlCol="0" anchor="t">
            <a:spAutoFit/>
          </a:bodyPr>
          <a:p>
            <a:r>
              <a:rPr lang="en-US" altLang="en-IN" sz="3600" dirty="0">
                <a:solidFill>
                  <a:schemeClr val="accent2">
                    <a:lumMod val="60000"/>
                    <a:lumOff val="40000"/>
                  </a:schemeClr>
                </a:solidFill>
                <a:latin typeface="Times New Roman" panose="02020603050405020304" pitchFamily="18" charset="0"/>
                <a:cs typeface="Times New Roman" panose="02020603050405020304" pitchFamily="18" charset="0"/>
                <a:sym typeface="+mn-ea"/>
              </a:rPr>
              <a:t>Contents...</a:t>
            </a:r>
            <a:endParaRPr lang="en-US" altLang="en-IN" sz="3600" dirty="0">
              <a:solidFill>
                <a:schemeClr val="accent2">
                  <a:lumMod val="60000"/>
                  <a:lumOff val="40000"/>
                </a:schemeClr>
              </a:solidFill>
              <a:latin typeface="Times New Roman" panose="02020603050405020304" pitchFamily="18" charset="0"/>
              <a:cs typeface="Times New Roman" panose="02020603050405020304" pitchFamily="18" charset="0"/>
              <a:sym typeface="+mn-ea"/>
            </a:endParaRPr>
          </a:p>
        </p:txBody>
      </p:sp>
      <p:sp>
        <p:nvSpPr>
          <p:cNvPr id="1048623" name="Content Placeholder 2"/>
          <p:cNvSpPr>
            <a:spLocks noGrp="1"/>
          </p:cNvSpPr>
          <p:nvPr>
            <p:ph idx="1"/>
          </p:nvPr>
        </p:nvSpPr>
        <p:spPr>
          <a:xfrm>
            <a:off x="245420" y="1190243"/>
            <a:ext cx="8229600" cy="4325112"/>
          </a:xfrm>
        </p:spPr>
        <p:txBody>
          <a:bodyPr>
            <a:noAutofit/>
          </a:bodyPr>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Introduction</a:t>
            </a: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Motivation</a:t>
            </a: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Objectives</a:t>
            </a: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Literature Survey</a:t>
            </a: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System Architecture</a:t>
            </a: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sym typeface="+mn-ea"/>
              </a:rPr>
              <a:t>Working of YOLO</a:t>
            </a:r>
            <a:endParaRPr lang="en-US" sz="2000" dirty="0">
              <a:latin typeface="Times New Roman" panose="02020603050405020304" pitchFamily="18" charset="0"/>
              <a:cs typeface="Times New Roman" panose="02020603050405020304" pitchFamily="18" charset="0"/>
            </a:endParaRPr>
          </a:p>
          <a:p>
            <a:pPr marL="109855" indent="0">
              <a:buFont typeface="Wingdings" panose="05000000000000000000" charset="0"/>
              <a:buNone/>
            </a:pPr>
            <a:r>
              <a:rPr lang="en-US" sz="2000" dirty="0">
                <a:latin typeface="Times New Roman" panose="02020603050405020304" pitchFamily="18" charset="0"/>
                <a:cs typeface="Times New Roman" panose="02020603050405020304" pitchFamily="18" charset="0"/>
              </a:rPr>
              <a:t>            -CNN Layers:</a:t>
            </a: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1.Convolutional layers </a:t>
            </a:r>
            <a:endParaRPr lang="en-US" sz="2000" dirty="0">
              <a:solidFill>
                <a:schemeClr val="tx1"/>
              </a:solidFill>
              <a:latin typeface="Times New Roman" panose="02020603050405020304" pitchFamily="18" charset="0"/>
              <a:cs typeface="Times New Roman" panose="02020603050405020304" pitchFamily="18" charset="0"/>
            </a:endParaRPr>
          </a:p>
          <a:p>
            <a:pPr marL="0" indent="0">
              <a:buNone/>
            </a:pPr>
            <a:r>
              <a:rPr lang="en-US" altLang="en-IN" sz="2000" dirty="0">
                <a:latin typeface="Times New Roman" panose="02020603050405020304" pitchFamily="18" charset="0"/>
                <a:cs typeface="Times New Roman" panose="02020603050405020304" pitchFamily="18" charset="0"/>
              </a:rPr>
              <a:t>	      2.</a:t>
            </a:r>
            <a:r>
              <a:rPr lang="en-US" sz="2000" dirty="0">
                <a:latin typeface="Times New Roman" panose="02020603050405020304" pitchFamily="18" charset="0"/>
                <a:cs typeface="Times New Roman" panose="02020603050405020304" pitchFamily="18" charset="0"/>
              </a:rPr>
              <a:t>Subsampling or Max pooling</a:t>
            </a: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3.</a:t>
            </a:r>
            <a:r>
              <a:rPr lang="en-US" altLang="en-IN" sz="2000" dirty="0">
                <a:latin typeface="Times New Roman" panose="02020603050405020304" pitchFamily="18" charset="0"/>
                <a:cs typeface="Times New Roman" panose="02020603050405020304" pitchFamily="18" charset="0"/>
                <a:sym typeface="+mn-ea"/>
              </a:rPr>
              <a:t>F</a:t>
            </a:r>
            <a:r>
              <a:rPr lang="en-US" altLang="en-US" sz="2000" dirty="0">
                <a:latin typeface="Times New Roman" panose="02020603050405020304" pitchFamily="18" charset="0"/>
                <a:cs typeface="Times New Roman" panose="02020603050405020304" pitchFamily="18" charset="0"/>
                <a:sym typeface="+mn-ea"/>
              </a:rPr>
              <a:t>l</a:t>
            </a:r>
            <a:r>
              <a:rPr lang="en-US" altLang="en-IN" sz="2000" dirty="0">
                <a:latin typeface="Times New Roman" panose="02020603050405020304" pitchFamily="18" charset="0"/>
                <a:cs typeface="Times New Roman" panose="02020603050405020304" pitchFamily="18" charset="0"/>
                <a:sym typeface="+mn-ea"/>
              </a:rPr>
              <a:t>attening</a:t>
            </a:r>
            <a:endParaRPr lang="en-US" altLang="en-IN" sz="2000" dirty="0">
              <a:latin typeface="Times New Roman" panose="02020603050405020304" pitchFamily="18" charset="0"/>
              <a:cs typeface="Times New Roman" panose="02020603050405020304" pitchFamily="18" charset="0"/>
              <a:sym typeface="+mn-ea"/>
            </a:endParaRPr>
          </a:p>
          <a:p>
            <a:pPr marL="0" indent="0">
              <a:buNone/>
            </a:pPr>
            <a:r>
              <a:rPr lang="en-US" altLang="en-IN" sz="2000" dirty="0">
                <a:latin typeface="Times New Roman" panose="02020603050405020304" pitchFamily="18" charset="0"/>
                <a:cs typeface="Times New Roman" panose="02020603050405020304" pitchFamily="18" charset="0"/>
                <a:sym typeface="+mn-ea"/>
              </a:rPr>
              <a:t>                     4.Fully Connected</a:t>
            </a: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Advantages &amp; Dis</a:t>
            </a:r>
            <a:r>
              <a:rPr lang="en-US" sz="2000" dirty="0" smtClean="0">
                <a:latin typeface="Times New Roman" panose="02020603050405020304" pitchFamily="18" charset="0"/>
                <a:cs typeface="Times New Roman" panose="02020603050405020304" pitchFamily="18" charset="0"/>
                <a:sym typeface="+mn-ea"/>
              </a:rPr>
              <a:t>dvantages</a:t>
            </a:r>
            <a:r>
              <a:rPr lang="en-US" sz="2000" dirty="0" smtClean="0">
                <a:latin typeface="Times New Roman" panose="02020603050405020304" pitchFamily="18" charset="0"/>
                <a:cs typeface="Times New Roman" panose="02020603050405020304" pitchFamily="18" charset="0"/>
              </a:rPr>
              <a:t> </a:t>
            </a:r>
            <a:endParaRPr lang="en-US" sz="20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Applications</a:t>
            </a:r>
            <a:endParaRPr lang="zh-CN" alt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Conclusion &amp; Future Scope</a:t>
            </a: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References</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3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67" name=""/>
        <p:cNvGrpSpPr/>
        <p:nvPr/>
      </p:nvGrpSpPr>
      <p:grpSpPr>
        <a:xfrm>
          <a:off x="0" y="0"/>
          <a:ext cx="0" cy="0"/>
          <a:chOff x="0" y="0"/>
          <a:chExt cx="0" cy="0"/>
        </a:xfrm>
      </p:grpSpPr>
      <p:pic>
        <p:nvPicPr>
          <p:cNvPr id="2097169" name="Picture 2097166"/>
          <p:cNvPicPr/>
          <p:nvPr/>
        </p:nvPicPr>
        <p:blipFill>
          <a:blip r:embed="rId1"/>
          <a:stretch>
            <a:fillRect/>
          </a:stretch>
        </p:blipFill>
        <p:spPr>
          <a:xfrm>
            <a:off x="248654" y="431899"/>
            <a:ext cx="4817024" cy="3519816"/>
          </a:xfrm>
          <a:prstGeom prst="rect">
            <a:avLst/>
          </a:prstGeom>
        </p:spPr>
      </p:pic>
      <p:pic>
        <p:nvPicPr>
          <p:cNvPr id="2097170" name="Picture 2097167"/>
          <p:cNvPicPr/>
          <p:nvPr/>
        </p:nvPicPr>
        <p:blipFill>
          <a:blip r:embed="rId2"/>
          <a:stretch>
            <a:fillRect/>
          </a:stretch>
        </p:blipFill>
        <p:spPr>
          <a:xfrm>
            <a:off x="3548380" y="3720465"/>
            <a:ext cx="5510530" cy="3016885"/>
          </a:xfrm>
          <a:prstGeom prst="rect">
            <a:avLst/>
          </a:prstGeom>
        </p:spPr>
      </p:pic>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28600" y="533400"/>
            <a:ext cx="8229600" cy="1066800"/>
          </a:xfrm>
        </p:spPr>
        <p:txBody>
          <a:bodyPr>
            <a:normAutofit fontScale="90000"/>
          </a:bodyPr>
          <a:p>
            <a:r>
              <a:rPr lang="en-US" altLang="en-IN" b="1" dirty="0">
                <a:solidFill>
                  <a:schemeClr val="accent2">
                    <a:lumMod val="60000"/>
                    <a:lumOff val="40000"/>
                  </a:schemeClr>
                </a:solidFill>
                <a:latin typeface="Times New Roman" panose="02020603050405020304" pitchFamily="18" charset="0"/>
                <a:cs typeface="Times New Roman" panose="02020603050405020304" pitchFamily="18" charset="0"/>
                <a:sym typeface="+mn-ea"/>
              </a:rPr>
              <a:t>Introduction</a:t>
            </a:r>
            <a:r>
              <a:rPr lang="en-US" altLang="en-IN" dirty="0">
                <a:solidFill>
                  <a:schemeClr val="accent2">
                    <a:lumMod val="60000"/>
                    <a:lumOff val="40000"/>
                  </a:schemeClr>
                </a:solidFill>
                <a:latin typeface="Times New Roman" panose="02020603050405020304" pitchFamily="18" charset="0"/>
                <a:cs typeface="Times New Roman" panose="02020603050405020304" pitchFamily="18" charset="0"/>
                <a:sym typeface="+mn-ea"/>
              </a:rPr>
              <a:t>:-</a:t>
            </a:r>
            <a:br>
              <a:rPr lang="zh-CN" altLang="en-US" dirty="0">
                <a:latin typeface="Times New Roman" panose="02020603050405020304" pitchFamily="18" charset="0"/>
                <a:cs typeface="Times New Roman" panose="02020603050405020304" pitchFamily="18" charset="0"/>
              </a:rPr>
            </a:br>
            <a:endParaRPr lang="en-US">
              <a:latin typeface="Times New Roman" panose="02020603050405020304" pitchFamily="18" charset="0"/>
              <a:cs typeface="Times New Roman" panose="02020603050405020304" pitchFamily="18" charset="0"/>
            </a:endParaRPr>
          </a:p>
        </p:txBody>
      </p:sp>
      <p:sp>
        <p:nvSpPr>
          <p:cNvPr id="6" name="Text Box 5"/>
          <p:cNvSpPr txBox="1"/>
          <p:nvPr/>
        </p:nvSpPr>
        <p:spPr>
          <a:xfrm>
            <a:off x="152400" y="1066800"/>
            <a:ext cx="8096250" cy="2168525"/>
          </a:xfrm>
          <a:prstGeom prst="rect">
            <a:avLst/>
          </a:prstGeom>
          <a:noFill/>
        </p:spPr>
        <p:txBody>
          <a:bodyPr wrap="square" rtlCol="0" anchor="t">
            <a:spAutoFit/>
          </a:bodyPr>
          <a:p>
            <a:pPr marL="285750" indent="-285750" algn="just">
              <a:lnSpc>
                <a:spcPct val="150000"/>
              </a:lnSpc>
              <a:buClr>
                <a:srgbClr val="00B050"/>
              </a:buClr>
              <a:buFont typeface="Wingdings" panose="05000000000000000000" charset="0"/>
              <a:buChar char="Ø"/>
            </a:pPr>
            <a:r>
              <a:rPr lang="en-US">
                <a:latin typeface="Times New Roman" panose="02020603050405020304" pitchFamily="18" charset="0"/>
                <a:cs typeface="Times New Roman" panose="02020603050405020304" pitchFamily="18" charset="0"/>
              </a:rPr>
              <a:t>YOLO is one such real-time Object detection algorithms. </a:t>
            </a:r>
            <a:endParaRPr lang="en-US">
              <a:latin typeface="Times New Roman" panose="02020603050405020304" pitchFamily="18" charset="0"/>
              <a:cs typeface="Times New Roman" panose="02020603050405020304" pitchFamily="18" charset="0"/>
            </a:endParaRPr>
          </a:p>
          <a:p>
            <a:pPr marL="285750" indent="-285750" algn="just">
              <a:lnSpc>
                <a:spcPct val="150000"/>
              </a:lnSpc>
              <a:buClr>
                <a:srgbClr val="00B050"/>
              </a:buClr>
              <a:buFont typeface="Wingdings" panose="05000000000000000000" charset="0"/>
              <a:buChar char="Ø"/>
            </a:pPr>
            <a:r>
              <a:rPr lang="en-US">
                <a:latin typeface="Times New Roman" panose="02020603050405020304" pitchFamily="18" charset="0"/>
                <a:cs typeface="Times New Roman" panose="02020603050405020304" pitchFamily="18" charset="0"/>
              </a:rPr>
              <a:t>Object Detection is often discussed along with Image Classification and Object Localization.</a:t>
            </a:r>
            <a:endParaRPr lang="en-US">
              <a:latin typeface="Times New Roman" panose="02020603050405020304" pitchFamily="18" charset="0"/>
              <a:cs typeface="Times New Roman" panose="02020603050405020304" pitchFamily="18" charset="0"/>
            </a:endParaRPr>
          </a:p>
          <a:p>
            <a:pPr marL="285750" indent="-285750" algn="just">
              <a:lnSpc>
                <a:spcPct val="150000"/>
              </a:lnSpc>
              <a:buClr>
                <a:srgbClr val="00B050"/>
              </a:buClr>
              <a:buFont typeface="Wingdings" panose="05000000000000000000" charset="0"/>
              <a:buChar char="Ø"/>
            </a:pPr>
            <a:r>
              <a:rPr lang="en-US">
                <a:latin typeface="Times New Roman" panose="02020603050405020304" pitchFamily="18" charset="0"/>
                <a:cs typeface="Times New Roman" panose="02020603050405020304" pitchFamily="18" charset="0"/>
                <a:sym typeface="+mn-ea"/>
              </a:rPr>
              <a:t>By spicing up our Convolutional Neural Network, we can repurpose its amazing classification properties to also locate where the classes are in the image. </a:t>
            </a:r>
            <a:endParaRPr lang="en-US">
              <a:latin typeface="Times New Roman" panose="02020603050405020304" pitchFamily="18" charset="0"/>
              <a:cs typeface="Times New Roman" panose="02020603050405020304" pitchFamily="18" charset="0"/>
            </a:endParaRPr>
          </a:p>
        </p:txBody>
      </p:sp>
      <p:pic>
        <p:nvPicPr>
          <p:cNvPr id="11" name="Content Placeholder 10"/>
          <p:cNvPicPr>
            <a:picLocks noChangeAspect="1"/>
          </p:cNvPicPr>
          <p:nvPr>
            <p:ph sz="half" idx="2"/>
          </p:nvPr>
        </p:nvPicPr>
        <p:blipFill>
          <a:blip r:embed="rId1"/>
          <a:stretch>
            <a:fillRect/>
          </a:stretch>
        </p:blipFill>
        <p:spPr>
          <a:xfrm>
            <a:off x="3473450" y="5243195"/>
            <a:ext cx="2146935" cy="1398905"/>
          </a:xfrm>
          <a:prstGeom prst="rect">
            <a:avLst/>
          </a:prstGeom>
        </p:spPr>
      </p:pic>
      <p:graphicFrame>
        <p:nvGraphicFramePr>
          <p:cNvPr id="12" name="Object 11"/>
          <p:cNvGraphicFramePr>
            <a:graphicFrameLocks noChangeAspect="1"/>
          </p:cNvGraphicFramePr>
          <p:nvPr/>
        </p:nvGraphicFramePr>
        <p:xfrm>
          <a:off x="931545" y="3207385"/>
          <a:ext cx="7106920" cy="1866265"/>
        </p:xfrm>
        <a:graphic>
          <a:graphicData uri="http://schemas.openxmlformats.org/presentationml/2006/ole">
            <mc:AlternateContent xmlns:mc="http://schemas.openxmlformats.org/markup-compatibility/2006">
              <mc:Choice xmlns:v="urn:schemas-microsoft-com:vml" Requires="v">
                <p:oleObj spid="_x0000_s15" name="" r:id="rId2" imgW="6165850" imgH="1619250" progId="Paint.Picture">
                  <p:embed/>
                </p:oleObj>
              </mc:Choice>
              <mc:Fallback>
                <p:oleObj name="" r:id="rId2" imgW="6165850" imgH="1619250" progId="Paint.Picture">
                  <p:embed/>
                  <p:pic>
                    <p:nvPicPr>
                      <p:cNvPr id="0" name="Picture 8"/>
                      <p:cNvPicPr/>
                      <p:nvPr/>
                    </p:nvPicPr>
                    <p:blipFill>
                      <a:blip r:embed="rId3"/>
                      <a:stretch>
                        <a:fillRect/>
                      </a:stretch>
                    </p:blipFill>
                    <p:spPr>
                      <a:xfrm>
                        <a:off x="931545" y="3207385"/>
                        <a:ext cx="7106920" cy="1866265"/>
                      </a:xfrm>
                      <a:prstGeom prst="rect">
                        <a:avLst/>
                      </a:prstGeom>
                    </p:spPr>
                  </p:pic>
                </p:oleObj>
              </mc:Fallback>
            </mc:AlternateContent>
          </a:graphicData>
        </a:graphic>
      </p:graphicFrame>
      <p:cxnSp>
        <p:nvCxnSpPr>
          <p:cNvPr id="16" name="Elbow Connector 15"/>
          <p:cNvCxnSpPr/>
          <p:nvPr/>
        </p:nvCxnSpPr>
        <p:spPr>
          <a:xfrm rot="10800000" flipV="1">
            <a:off x="5638800" y="5181600"/>
            <a:ext cx="2209165" cy="1143000"/>
          </a:xfrm>
          <a:prstGeom prst="bentConnector3">
            <a:avLst>
              <a:gd name="adj1" fmla="val 49986"/>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flipV="1">
            <a:off x="7848600" y="4191000"/>
            <a:ext cx="19050" cy="9906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3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56515" y="820420"/>
            <a:ext cx="2372360" cy="1076325"/>
          </a:xfrm>
          <a:prstGeom prst="rect">
            <a:avLst/>
          </a:prstGeom>
          <a:noFill/>
        </p:spPr>
        <p:txBody>
          <a:bodyPr wrap="none" rtlCol="0" anchor="t">
            <a:spAutoFit/>
          </a:bodyPr>
          <a:p>
            <a:pPr algn="l"/>
            <a:r>
              <a:rPr lang="en-US" altLang="en-IN" sz="3200" b="1" dirty="0">
                <a:solidFill>
                  <a:schemeClr val="accent2">
                    <a:lumMod val="60000"/>
                    <a:lumOff val="40000"/>
                  </a:schemeClr>
                </a:solidFill>
                <a:latin typeface="Times New Roman" panose="02020603050405020304" pitchFamily="18" charset="0"/>
                <a:cs typeface="Times New Roman" panose="02020603050405020304" pitchFamily="18" charset="0"/>
                <a:sym typeface="+mn-ea"/>
              </a:rPr>
              <a:t>Motivation:-</a:t>
            </a:r>
            <a:br>
              <a:rPr lang="zh-CN" altLang="en-US" sz="3200" b="1" dirty="0">
                <a:latin typeface="Times New Roman" panose="02020603050405020304" pitchFamily="18" charset="0"/>
                <a:cs typeface="Times New Roman" panose="02020603050405020304" pitchFamily="18" charset="0"/>
                <a:sym typeface="+mn-ea"/>
              </a:rPr>
            </a:br>
            <a:endParaRPr lang="zh-CN" altLang="en-US" sz="3200" b="1" dirty="0">
              <a:latin typeface="Times New Roman" panose="02020603050405020304" pitchFamily="18" charset="0"/>
              <a:cs typeface="Times New Roman" panose="02020603050405020304" pitchFamily="18" charset="0"/>
              <a:sym typeface="+mn-ea"/>
            </a:endParaRPr>
          </a:p>
        </p:txBody>
      </p:sp>
      <p:sp>
        <p:nvSpPr>
          <p:cNvPr id="5" name="Text Box 4"/>
          <p:cNvSpPr txBox="1"/>
          <p:nvPr/>
        </p:nvSpPr>
        <p:spPr>
          <a:xfrm>
            <a:off x="-78105" y="1524000"/>
            <a:ext cx="9335770" cy="1753235"/>
          </a:xfrm>
          <a:prstGeom prst="rect">
            <a:avLst/>
          </a:prstGeom>
          <a:noFill/>
        </p:spPr>
        <p:txBody>
          <a:bodyPr wrap="square" rtlCol="0" anchor="t">
            <a:spAutoFit/>
          </a:bodyPr>
          <a:p>
            <a:pPr marL="285750" indent="-285750" algn="just">
              <a:lnSpc>
                <a:spcPct val="200000"/>
              </a:lnSpc>
              <a:buClr>
                <a:srgbClr val="00B050"/>
              </a:buClr>
              <a:buFont typeface="Wingdings" panose="05000000000000000000" charset="0"/>
              <a:buChar char="Ø"/>
            </a:pPr>
            <a:r>
              <a:rPr lang="en-US">
                <a:latin typeface="Times New Roman" panose="02020603050405020304" pitchFamily="18" charset="0"/>
                <a:cs typeface="Times New Roman" panose="02020603050405020304" pitchFamily="18" charset="0"/>
              </a:rPr>
              <a:t>To get output in which result can be altered img/ a report which is based on analysing that image.</a:t>
            </a:r>
            <a:endParaRPr lang="en-US">
              <a:latin typeface="Times New Roman" panose="02020603050405020304" pitchFamily="18" charset="0"/>
              <a:cs typeface="Times New Roman" panose="02020603050405020304" pitchFamily="18" charset="0"/>
            </a:endParaRPr>
          </a:p>
          <a:p>
            <a:pPr marL="285750" indent="-285750" algn="just">
              <a:lnSpc>
                <a:spcPct val="200000"/>
              </a:lnSpc>
              <a:buClr>
                <a:srgbClr val="00B050"/>
              </a:buClr>
              <a:buFont typeface="Wingdings" panose="05000000000000000000" charset="0"/>
              <a:buChar char="Ø"/>
            </a:pPr>
            <a:r>
              <a:rPr lang="en-US">
                <a:latin typeface="Times New Roman" panose="02020603050405020304" pitchFamily="18" charset="0"/>
                <a:cs typeface="Times New Roman" panose="02020603050405020304" pitchFamily="18" charset="0"/>
              </a:rPr>
              <a:t>To recognize and locate (localize) all known objects in a scene.</a:t>
            </a:r>
            <a:endParaRPr lang="en-US">
              <a:latin typeface="Times New Roman" panose="02020603050405020304" pitchFamily="18" charset="0"/>
              <a:cs typeface="Times New Roman" panose="02020603050405020304" pitchFamily="18" charset="0"/>
            </a:endParaRPr>
          </a:p>
          <a:p>
            <a:pPr marL="285750" indent="-285750" algn="just">
              <a:lnSpc>
                <a:spcPct val="200000"/>
              </a:lnSpc>
              <a:buClr>
                <a:srgbClr val="00B050"/>
              </a:buClr>
              <a:buFont typeface="Wingdings" panose="05000000000000000000" charset="0"/>
              <a:buChar char="Ø"/>
            </a:pPr>
            <a:r>
              <a:rPr lang="en-US">
                <a:latin typeface="Times New Roman" panose="02020603050405020304" pitchFamily="18" charset="0"/>
                <a:cs typeface="Times New Roman" panose="02020603050405020304" pitchFamily="18" charset="0"/>
              </a:rPr>
              <a:t>To give vision to computer/robot to detects and defines objects like humans doing.</a:t>
            </a:r>
            <a:endParaRPr lang="en-US">
              <a:latin typeface="Times New Roman" panose="02020603050405020304" pitchFamily="18" charset="0"/>
              <a:cs typeface="Times New Roman" panose="02020603050405020304" pitchFamily="18" charset="0"/>
            </a:endParaRPr>
          </a:p>
        </p:txBody>
      </p:sp>
      <p:pic>
        <p:nvPicPr>
          <p:cNvPr id="6" name="Content Placeholder 5"/>
          <p:cNvPicPr>
            <a:picLocks noChangeAspect="1"/>
          </p:cNvPicPr>
          <p:nvPr>
            <p:ph sz="half" idx="1"/>
          </p:nvPr>
        </p:nvPicPr>
        <p:blipFill>
          <a:blip r:embed="rId1"/>
          <a:srcRect l="6755" t="10188" r="6724" b="34828"/>
          <a:stretch>
            <a:fillRect/>
          </a:stretch>
        </p:blipFill>
        <p:spPr>
          <a:xfrm>
            <a:off x="228600" y="3657600"/>
            <a:ext cx="3662045" cy="2413635"/>
          </a:xfrm>
          <a:prstGeom prst="rect">
            <a:avLst/>
          </a:prstGeom>
        </p:spPr>
      </p:pic>
      <p:pic>
        <p:nvPicPr>
          <p:cNvPr id="8" name="Content Placeholder 7"/>
          <p:cNvPicPr>
            <a:picLocks noChangeAspect="1"/>
          </p:cNvPicPr>
          <p:nvPr>
            <p:ph sz="half" idx="2"/>
          </p:nvPr>
        </p:nvPicPr>
        <p:blipFill>
          <a:blip r:embed="rId2"/>
          <a:srcRect b="880"/>
          <a:stretch>
            <a:fillRect/>
          </a:stretch>
        </p:blipFill>
        <p:spPr>
          <a:xfrm>
            <a:off x="4728845" y="3657600"/>
            <a:ext cx="4250055" cy="3200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54610" y="744220"/>
            <a:ext cx="2281555" cy="1076325"/>
          </a:xfrm>
          <a:prstGeom prst="rect">
            <a:avLst/>
          </a:prstGeom>
          <a:noFill/>
        </p:spPr>
        <p:txBody>
          <a:bodyPr wrap="none" rtlCol="0" anchor="t">
            <a:spAutoFit/>
          </a:bodyPr>
          <a:p>
            <a:pPr algn="l"/>
            <a:r>
              <a:rPr lang="en-US" altLang="en-IN" sz="3200" b="1" dirty="0">
                <a:solidFill>
                  <a:schemeClr val="accent2">
                    <a:lumMod val="60000"/>
                    <a:lumOff val="40000"/>
                  </a:schemeClr>
                </a:solidFill>
                <a:latin typeface="Times New Roman" panose="02020603050405020304" pitchFamily="18" charset="0"/>
                <a:cs typeface="Times New Roman" panose="02020603050405020304" pitchFamily="18" charset="0"/>
                <a:sym typeface="+mn-ea"/>
              </a:rPr>
              <a:t>Objectives:-</a:t>
            </a:r>
            <a:br>
              <a:rPr lang="zh-CN" altLang="en-US" sz="3200" b="1" dirty="0">
                <a:latin typeface="Times New Roman" panose="02020603050405020304" pitchFamily="18" charset="0"/>
                <a:cs typeface="Times New Roman" panose="02020603050405020304" pitchFamily="18" charset="0"/>
                <a:sym typeface="+mn-ea"/>
              </a:rPr>
            </a:br>
            <a:endParaRPr lang="zh-CN" altLang="en-US" sz="3200" b="1" dirty="0">
              <a:latin typeface="Times New Roman" panose="02020603050405020304" pitchFamily="18" charset="0"/>
              <a:cs typeface="Times New Roman" panose="02020603050405020304" pitchFamily="18" charset="0"/>
              <a:sym typeface="+mn-ea"/>
            </a:endParaRPr>
          </a:p>
        </p:txBody>
      </p:sp>
      <p:sp>
        <p:nvSpPr>
          <p:cNvPr id="6" name="Text Box 5"/>
          <p:cNvSpPr txBox="1"/>
          <p:nvPr/>
        </p:nvSpPr>
        <p:spPr>
          <a:xfrm>
            <a:off x="304800" y="1828800"/>
            <a:ext cx="8202930" cy="3415030"/>
          </a:xfrm>
          <a:prstGeom prst="rect">
            <a:avLst/>
          </a:prstGeom>
          <a:noFill/>
        </p:spPr>
        <p:txBody>
          <a:bodyPr wrap="square" rtlCol="0" anchor="t">
            <a:spAutoFit/>
          </a:bodyPr>
          <a:p>
            <a:pPr marL="285750" indent="-285750" algn="just">
              <a:lnSpc>
                <a:spcPct val="200000"/>
              </a:lnSpc>
              <a:buClr>
                <a:srgbClr val="00B050"/>
              </a:buClr>
              <a:buFont typeface="Wingdings" panose="05000000000000000000" charset="0"/>
              <a:buChar char="Ø"/>
            </a:pPr>
            <a:r>
              <a:rPr lang="en-US">
                <a:latin typeface="Times New Roman" panose="02020603050405020304" pitchFamily="18" charset="0"/>
                <a:cs typeface="Times New Roman" panose="02020603050405020304" pitchFamily="18" charset="0"/>
              </a:rPr>
              <a:t>To learn and understand the basic concept of Image Processing and Deep Learning.</a:t>
            </a:r>
            <a:endParaRPr lang="en-US">
              <a:latin typeface="Times New Roman" panose="02020603050405020304" pitchFamily="18" charset="0"/>
              <a:cs typeface="Times New Roman" panose="02020603050405020304" pitchFamily="18" charset="0"/>
            </a:endParaRPr>
          </a:p>
          <a:p>
            <a:pPr indent="0" algn="just">
              <a:lnSpc>
                <a:spcPct val="200000"/>
              </a:lnSpc>
              <a:buClr>
                <a:srgbClr val="00B050"/>
              </a:buClr>
              <a:buFont typeface="Wingdings" panose="05000000000000000000" charset="0"/>
              <a:buChar char="Ø"/>
            </a:pPr>
            <a:r>
              <a:rPr lang="en-US">
                <a:latin typeface="Times New Roman" panose="02020603050405020304" pitchFamily="18" charset="0"/>
                <a:cs typeface="Times New Roman" panose="02020603050405020304" pitchFamily="18" charset="0"/>
                <a:sym typeface="+mn-ea"/>
              </a:rPr>
              <a:t>  To learn the basics of object detection.</a:t>
            </a:r>
            <a:endParaRPr lang="en-US">
              <a:latin typeface="Times New Roman" panose="02020603050405020304" pitchFamily="18" charset="0"/>
              <a:cs typeface="Times New Roman" panose="02020603050405020304" pitchFamily="18" charset="0"/>
            </a:endParaRPr>
          </a:p>
          <a:p>
            <a:pPr marL="285750" indent="-285750" algn="just">
              <a:lnSpc>
                <a:spcPct val="200000"/>
              </a:lnSpc>
              <a:buClr>
                <a:srgbClr val="00B050"/>
              </a:buClr>
              <a:buFont typeface="Wingdings" panose="05000000000000000000" charset="0"/>
              <a:buChar char="Ø"/>
            </a:pPr>
            <a:r>
              <a:rPr lang="en-US">
                <a:latin typeface="Times New Roman" panose="02020603050405020304" pitchFamily="18" charset="0"/>
                <a:cs typeface="Times New Roman" panose="02020603050405020304" pitchFamily="18" charset="0"/>
                <a:sym typeface="+mn-ea"/>
              </a:rPr>
              <a:t>To learn the algorithms of image processing and Deep Learning to solve real world problems.</a:t>
            </a:r>
            <a:endParaRPr lang="en-US">
              <a:latin typeface="Times New Roman" panose="02020603050405020304" pitchFamily="18" charset="0"/>
              <a:cs typeface="Times New Roman" panose="02020603050405020304" pitchFamily="18" charset="0"/>
            </a:endParaRPr>
          </a:p>
          <a:p>
            <a:pPr marL="285750" indent="-285750" algn="just">
              <a:lnSpc>
                <a:spcPct val="200000"/>
              </a:lnSpc>
              <a:buClr>
                <a:srgbClr val="00B050"/>
              </a:buClr>
              <a:buFont typeface="Wingdings" panose="05000000000000000000" charset="0"/>
              <a:buChar char="Ø"/>
            </a:pPr>
            <a:endParaRPr lang="en-US">
              <a:latin typeface="Times New Roman" panose="02020603050405020304" pitchFamily="18" charset="0"/>
              <a:cs typeface="Times New Roman" panose="02020603050405020304" pitchFamily="18" charset="0"/>
            </a:endParaRPr>
          </a:p>
          <a:p>
            <a:pPr algn="just">
              <a:lnSpc>
                <a:spcPct val="200000"/>
              </a:lnSpc>
            </a:pPr>
            <a:endParaRPr lang="en-US">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3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80010" y="820420"/>
            <a:ext cx="3148330" cy="953135"/>
          </a:xfrm>
          <a:prstGeom prst="rect">
            <a:avLst/>
          </a:prstGeom>
          <a:noFill/>
        </p:spPr>
        <p:txBody>
          <a:bodyPr wrap="none" rtlCol="0" anchor="t">
            <a:spAutoFit/>
          </a:bodyPr>
          <a:p>
            <a:pPr algn="l"/>
            <a:r>
              <a:rPr lang="en-US" altLang="en-IN" sz="2800" b="1" dirty="0">
                <a:solidFill>
                  <a:schemeClr val="accent2">
                    <a:lumMod val="60000"/>
                    <a:lumOff val="40000"/>
                  </a:schemeClr>
                </a:solidFill>
                <a:latin typeface="Times New Roman" panose="02020603050405020304" pitchFamily="18" charset="0"/>
                <a:cs typeface="Times New Roman" panose="02020603050405020304" pitchFamily="18" charset="0"/>
                <a:sym typeface="+mn-ea"/>
              </a:rPr>
              <a:t>Literature Survey:-</a:t>
            </a:r>
            <a:br>
              <a:rPr lang="zh-CN" altLang="en-US" sz="2800" b="1" dirty="0">
                <a:latin typeface="Times New Roman" panose="02020603050405020304" pitchFamily="18" charset="0"/>
                <a:cs typeface="Times New Roman" panose="02020603050405020304" pitchFamily="18" charset="0"/>
                <a:sym typeface="+mn-ea"/>
              </a:rPr>
            </a:br>
            <a:endParaRPr lang="zh-CN" altLang="en-US" sz="2800" b="1" dirty="0">
              <a:latin typeface="Times New Roman" panose="02020603050405020304" pitchFamily="18" charset="0"/>
              <a:cs typeface="Times New Roman" panose="02020603050405020304" pitchFamily="18" charset="0"/>
              <a:sym typeface="+mn-ea"/>
            </a:endParaRPr>
          </a:p>
        </p:txBody>
      </p:sp>
      <p:graphicFrame>
        <p:nvGraphicFramePr>
          <p:cNvPr id="7" name="Content Placeholder 6"/>
          <p:cNvGraphicFramePr>
            <a:graphicFrameLocks noGrp="1"/>
          </p:cNvGraphicFramePr>
          <p:nvPr>
            <p:ph idx="1"/>
          </p:nvPr>
        </p:nvGraphicFramePr>
        <p:xfrm>
          <a:off x="76200" y="1447800"/>
          <a:ext cx="8977630" cy="5314950"/>
        </p:xfrm>
        <a:graphic>
          <a:graphicData uri="http://schemas.openxmlformats.org/drawingml/2006/table">
            <a:tbl>
              <a:tblPr firstRow="1">
                <a:tableStyleId>{284E427A-3D55-4303-BF80-6455036E1DE7}</a:tableStyleId>
              </a:tblPr>
              <a:tblGrid>
                <a:gridCol w="472440"/>
                <a:gridCol w="1675130"/>
                <a:gridCol w="1795780"/>
                <a:gridCol w="2583180"/>
                <a:gridCol w="2451100"/>
              </a:tblGrid>
              <a:tr h="468630">
                <a:tc>
                  <a:txBody>
                    <a:bodyPr/>
                    <a:p>
                      <a:pPr algn="ctr"/>
                      <a:r>
                        <a:rPr lang="en-US" sz="1200" dirty="0" err="1" smtClean="0"/>
                        <a:t>Sr</a:t>
                      </a:r>
                      <a:r>
                        <a:rPr lang="en-US" sz="1200" dirty="0" smtClean="0"/>
                        <a:t> No.</a:t>
                      </a:r>
                      <a:endParaRPr lang="en-US" sz="1200" dirty="0" smtClean="0"/>
                    </a:p>
                  </a:txBody>
                  <a:tcPr marT="45726" marB="45726"/>
                </a:tc>
                <a:tc>
                  <a:txBody>
                    <a:bodyPr/>
                    <a:p>
                      <a:pPr algn="ctr"/>
                      <a:r>
                        <a:rPr lang="en-US" sz="1200" dirty="0" smtClean="0"/>
                        <a:t>Paper</a:t>
                      </a:r>
                      <a:endParaRPr lang="en-US" sz="1200" dirty="0" smtClean="0"/>
                    </a:p>
                  </a:txBody>
                  <a:tcPr marT="45726" marB="45726"/>
                </a:tc>
                <a:tc>
                  <a:txBody>
                    <a:bodyPr/>
                    <a:p>
                      <a:pPr algn="ctr"/>
                      <a:r>
                        <a:rPr lang="en-US" sz="1200" dirty="0" smtClean="0"/>
                        <a:t>Author</a:t>
                      </a:r>
                      <a:endParaRPr lang="en-US" sz="1200" dirty="0" smtClean="0"/>
                    </a:p>
                  </a:txBody>
                  <a:tcPr marT="45726" marB="45726"/>
                </a:tc>
                <a:tc>
                  <a:txBody>
                    <a:bodyPr/>
                    <a:p>
                      <a:pPr algn="ctr"/>
                      <a:r>
                        <a:rPr lang="en-US" sz="1200" dirty="0" smtClean="0"/>
                        <a:t>Work On</a:t>
                      </a:r>
                      <a:endParaRPr lang="en-US" sz="1200" dirty="0" smtClean="0"/>
                    </a:p>
                  </a:txBody>
                  <a:tcPr marT="45726" marB="45726"/>
                </a:tc>
                <a:tc>
                  <a:txBody>
                    <a:bodyPr/>
                    <a:p>
                      <a:pPr algn="ctr"/>
                      <a:r>
                        <a:rPr lang="en-US" sz="1200" dirty="0" smtClean="0"/>
                        <a:t>Advantages/Disadvantages</a:t>
                      </a:r>
                      <a:endParaRPr lang="en-US" sz="1200" dirty="0" smtClean="0"/>
                    </a:p>
                  </a:txBody>
                  <a:tcPr marT="45726" marB="45726"/>
                </a:tc>
              </a:tr>
              <a:tr h="842645">
                <a:tc>
                  <a:txBody>
                    <a:bodyPr/>
                    <a:p>
                      <a:pPr algn="just">
                        <a:lnSpc>
                          <a:spcPct val="150000"/>
                        </a:lnSpc>
                      </a:pPr>
                      <a:r>
                        <a:rPr lang="en-US" sz="1200" dirty="0" smtClean="0">
                          <a:latin typeface="Times New Roman" panose="02020603050405020304" pitchFamily="18" charset="0"/>
                          <a:cs typeface="Times New Roman" panose="02020603050405020304" pitchFamily="18" charset="0"/>
                        </a:rPr>
                        <a:t>1</a:t>
                      </a:r>
                      <a:endParaRPr lang="en-US" sz="1200" dirty="0" smtClean="0">
                        <a:latin typeface="Times New Roman" panose="02020603050405020304" pitchFamily="18" charset="0"/>
                        <a:cs typeface="Times New Roman" panose="02020603050405020304" pitchFamily="18" charset="0"/>
                      </a:endParaRPr>
                    </a:p>
                  </a:txBody>
                  <a:tcPr marT="45726" marB="45726"/>
                </a:tc>
                <a:tc>
                  <a:txBody>
                    <a:bodyPr/>
                    <a:p>
                      <a:pPr marL="0" marR="0" indent="0" algn="just" defTabSz="914400" rtl="0" eaLnBrk="1" fontAlgn="auto" latinLnBrk="0" hangingPunct="1">
                        <a:lnSpc>
                          <a:spcPct val="150000"/>
                        </a:lnSpc>
                        <a:spcBef>
                          <a:spcPts val="0"/>
                        </a:spcBef>
                        <a:spcAft>
                          <a:spcPts val="0"/>
                        </a:spcAft>
                        <a:buClrTx/>
                        <a:buSzTx/>
                        <a:buFontTx/>
                        <a:buNone/>
                        <a:defRPr/>
                      </a:pPr>
                      <a:r>
                        <a:rPr lang="en-US" sz="1200" dirty="0" smtClean="0">
                          <a:latin typeface="Times New Roman" panose="02020603050405020304" pitchFamily="18" charset="0"/>
                          <a:cs typeface="Times New Roman" panose="02020603050405020304" pitchFamily="18" charset="0"/>
                        </a:rPr>
                        <a:t>You Only Look Once:</a:t>
                      </a:r>
                      <a:endParaRPr lang="en-US" sz="1200" dirty="0" smtClean="0">
                        <a:latin typeface="Times New Roman" panose="02020603050405020304" pitchFamily="18" charset="0"/>
                        <a:cs typeface="Times New Roman" panose="02020603050405020304" pitchFamily="18" charset="0"/>
                      </a:endParaRPr>
                    </a:p>
                    <a:p>
                      <a:pPr marL="0" marR="0" indent="0" algn="just" defTabSz="914400" rtl="0" eaLnBrk="1" fontAlgn="auto" latinLnBrk="0" hangingPunct="1">
                        <a:lnSpc>
                          <a:spcPct val="150000"/>
                        </a:lnSpc>
                        <a:spcBef>
                          <a:spcPts val="0"/>
                        </a:spcBef>
                        <a:spcAft>
                          <a:spcPts val="0"/>
                        </a:spcAft>
                        <a:buClrTx/>
                        <a:buSzTx/>
                        <a:buFontTx/>
                        <a:buNone/>
                        <a:defRPr/>
                      </a:pPr>
                      <a:r>
                        <a:rPr lang="en-US" sz="1200" dirty="0" smtClean="0">
                          <a:latin typeface="Times New Roman" panose="02020603050405020304" pitchFamily="18" charset="0"/>
                          <a:cs typeface="Times New Roman" panose="02020603050405020304" pitchFamily="18" charset="0"/>
                        </a:rPr>
                        <a:t>Unified, Real-Time Object Detection</a:t>
                      </a:r>
                      <a:endParaRPr lang="en-US" sz="1200" dirty="0" smtClean="0">
                        <a:latin typeface="Times New Roman" panose="02020603050405020304" pitchFamily="18" charset="0"/>
                        <a:cs typeface="Times New Roman" panose="02020603050405020304" pitchFamily="18" charset="0"/>
                      </a:endParaRPr>
                    </a:p>
                  </a:txBody>
                  <a:tcPr marT="45726" marB="45726"/>
                </a:tc>
                <a:tc>
                  <a:txBody>
                    <a:bodyPr/>
                    <a:p>
                      <a:pPr algn="just">
                        <a:lnSpc>
                          <a:spcPct val="150000"/>
                        </a:lnSpc>
                      </a:pPr>
                      <a:r>
                        <a:rPr lang="en-US" sz="1200" smtClean="0">
                          <a:latin typeface="Times New Roman" panose="02020603050405020304" pitchFamily="18" charset="0"/>
                          <a:cs typeface="Times New Roman" panose="02020603050405020304" pitchFamily="18" charset="0"/>
                        </a:rPr>
                        <a:t>Joseph Redmon, Santosh Divvala, Ross Girshick</a:t>
                      </a:r>
                      <a:endParaRPr lang="en-US" sz="1200" smtClean="0">
                        <a:latin typeface="Times New Roman" panose="02020603050405020304" pitchFamily="18" charset="0"/>
                        <a:cs typeface="Times New Roman" panose="02020603050405020304" pitchFamily="18" charset="0"/>
                      </a:endParaRPr>
                    </a:p>
                  </a:txBody>
                  <a:tcPr marT="45726" marB="45726"/>
                </a:tc>
                <a:tc>
                  <a:txBody>
                    <a:bodyPr/>
                    <a:p>
                      <a:pPr algn="just">
                        <a:lnSpc>
                          <a:spcPct val="150000"/>
                        </a:lnSpc>
                      </a:pPr>
                      <a:r>
                        <a:rPr lang="en-US" sz="1200" dirty="0" smtClean="0">
                          <a:latin typeface="Times New Roman" panose="02020603050405020304" pitchFamily="18" charset="0"/>
                          <a:cs typeface="Times New Roman" panose="02020603050405020304" pitchFamily="18" charset="0"/>
                        </a:rPr>
                        <a:t>Prior work on object detection repurposes classifiers to perform detection. Instead, we frame object detection as a regression problem to spatially separated bounding boxes and associated class probabilities</a:t>
                      </a:r>
                      <a:endParaRPr lang="en-US" sz="1200" dirty="0" smtClean="0">
                        <a:latin typeface="Times New Roman" panose="02020603050405020304" pitchFamily="18" charset="0"/>
                        <a:cs typeface="Times New Roman" panose="02020603050405020304" pitchFamily="18" charset="0"/>
                      </a:endParaRPr>
                    </a:p>
                  </a:txBody>
                  <a:tcPr marT="45726" marB="45726"/>
                </a:tc>
                <a:tc>
                  <a:txBody>
                    <a:bodyPr/>
                    <a:p>
                      <a:pPr algn="just">
                        <a:lnSpc>
                          <a:spcPct val="150000"/>
                        </a:lnSpc>
                      </a:pPr>
                      <a:r>
                        <a:rPr lang="en-US" sz="1200" dirty="0" smtClean="0">
                          <a:latin typeface="Times New Roman" panose="02020603050405020304" pitchFamily="18" charset="0"/>
                          <a:cs typeface="Times New Roman" panose="02020603050405020304" pitchFamily="18" charset="0"/>
                        </a:rPr>
                        <a:t>The spatial constraint limits the number of nearby objects that our model can predict.</a:t>
                      </a:r>
                      <a:endParaRPr lang="en-US" sz="1200" dirty="0" smtClean="0">
                        <a:latin typeface="Times New Roman" panose="02020603050405020304" pitchFamily="18" charset="0"/>
                        <a:cs typeface="Times New Roman" panose="02020603050405020304" pitchFamily="18" charset="0"/>
                      </a:endParaRPr>
                    </a:p>
                  </a:txBody>
                  <a:tcPr marT="45726" marB="45726"/>
                </a:tc>
              </a:tr>
              <a:tr h="842645">
                <a:tc>
                  <a:txBody>
                    <a:bodyPr/>
                    <a:p>
                      <a:pPr algn="just">
                        <a:lnSpc>
                          <a:spcPct val="150000"/>
                        </a:lnSpc>
                      </a:pPr>
                      <a:r>
                        <a:rPr lang="en-US" sz="1200" dirty="0" smtClean="0">
                          <a:latin typeface="Times New Roman" panose="02020603050405020304" pitchFamily="18" charset="0"/>
                          <a:cs typeface="Times New Roman" panose="02020603050405020304" pitchFamily="18" charset="0"/>
                        </a:rPr>
                        <a:t>2</a:t>
                      </a:r>
                      <a:endParaRPr lang="en-US" sz="1200" dirty="0" smtClean="0">
                        <a:latin typeface="Times New Roman" panose="02020603050405020304" pitchFamily="18" charset="0"/>
                        <a:cs typeface="Times New Roman" panose="02020603050405020304" pitchFamily="18" charset="0"/>
                      </a:endParaRPr>
                    </a:p>
                  </a:txBody>
                  <a:tcPr marT="45726" marB="45726"/>
                </a:tc>
                <a:tc>
                  <a:txBody>
                    <a:bodyPr/>
                    <a:p>
                      <a:pPr algn="just">
                        <a:lnSpc>
                          <a:spcPct val="150000"/>
                        </a:lnSpc>
                      </a:pPr>
                      <a:r>
                        <a:rPr lang="en-US" sz="1200" dirty="0" smtClean="0">
                          <a:latin typeface="Times New Roman" panose="02020603050405020304" pitchFamily="18" charset="0"/>
                          <a:cs typeface="Times New Roman" panose="02020603050405020304" pitchFamily="18" charset="0"/>
                        </a:rPr>
                        <a:t>YOLO-LITE: A Real-Time Object Detection Algorithm Optimized for Non-GPU Computers</a:t>
                      </a:r>
                      <a:endParaRPr lang="en-US" sz="1200" dirty="0" smtClean="0">
                        <a:latin typeface="Times New Roman" panose="02020603050405020304" pitchFamily="18" charset="0"/>
                        <a:cs typeface="Times New Roman" panose="02020603050405020304" pitchFamily="18" charset="0"/>
                      </a:endParaRPr>
                    </a:p>
                  </a:txBody>
                  <a:tcPr marT="45726" marB="45726"/>
                </a:tc>
                <a:tc>
                  <a:txBody>
                    <a:bodyPr/>
                    <a:p>
                      <a:pPr algn="just">
                        <a:lnSpc>
                          <a:spcPct val="150000"/>
                        </a:lnSpc>
                      </a:pPr>
                      <a:r>
                        <a:rPr lang="en-US" sz="1200" smtClean="0">
                          <a:latin typeface="Times New Roman" panose="02020603050405020304" pitchFamily="18" charset="0"/>
                          <a:cs typeface="Times New Roman" panose="02020603050405020304" pitchFamily="18" charset="0"/>
                        </a:rPr>
                        <a:t>Rachel Huang, Rachel Huang</a:t>
                      </a:r>
                      <a:endParaRPr lang="en-US" sz="1200" smtClean="0">
                        <a:latin typeface="Times New Roman" panose="02020603050405020304" pitchFamily="18" charset="0"/>
                        <a:cs typeface="Times New Roman" panose="02020603050405020304" pitchFamily="18" charset="0"/>
                      </a:endParaRPr>
                    </a:p>
                  </a:txBody>
                  <a:tcPr marT="45726" marB="45726"/>
                </a:tc>
                <a:tc>
                  <a:txBody>
                    <a:bodyPr/>
                    <a:p>
                      <a:pPr marL="0" marR="0" indent="0" algn="just" defTabSz="914400" rtl="0" eaLnBrk="1" fontAlgn="auto" latinLnBrk="0" hangingPunct="1">
                        <a:lnSpc>
                          <a:spcPct val="150000"/>
                        </a:lnSpc>
                        <a:spcBef>
                          <a:spcPts val="0"/>
                        </a:spcBef>
                        <a:spcAft>
                          <a:spcPts val="0"/>
                        </a:spcAft>
                        <a:buClrTx/>
                        <a:buSzTx/>
                        <a:buFontTx/>
                        <a:buNone/>
                        <a:defRPr/>
                      </a:pPr>
                      <a:r>
                        <a:rPr lang="en-US" sz="1200" dirty="0" smtClean="0">
                          <a:latin typeface="Times New Roman" panose="02020603050405020304" pitchFamily="18" charset="0"/>
                          <a:cs typeface="Times New Roman" panose="02020603050405020304" pitchFamily="18" charset="0"/>
                        </a:rPr>
                        <a:t>A real-time object detection model developed to run on portable devices such as a laptop or cellphone lacking a Graphics Processing Unit (GPU).</a:t>
                      </a:r>
                      <a:endParaRPr lang="en-US" sz="1200" dirty="0" smtClean="0">
                        <a:latin typeface="Times New Roman" panose="02020603050405020304" pitchFamily="18" charset="0"/>
                        <a:cs typeface="Times New Roman" panose="02020603050405020304" pitchFamily="18" charset="0"/>
                      </a:endParaRPr>
                    </a:p>
                  </a:txBody>
                  <a:tcPr marT="45726" marB="45726"/>
                </a:tc>
                <a:tc>
                  <a:txBody>
                    <a:bodyPr/>
                    <a:p>
                      <a:pPr algn="just">
                        <a:lnSpc>
                          <a:spcPct val="150000"/>
                        </a:lnSpc>
                      </a:pPr>
                      <a:r>
                        <a:rPr lang="en-US" sz="1200" dirty="0" smtClean="0">
                          <a:latin typeface="Times New Roman" panose="02020603050405020304" pitchFamily="18" charset="0"/>
                          <a:cs typeface="Times New Roman" panose="02020603050405020304" pitchFamily="18" charset="0"/>
                        </a:rPr>
                        <a:t>Facing problem with large data.</a:t>
                      </a:r>
                      <a:endParaRPr lang="en-US" sz="1200" dirty="0" smtClean="0">
                        <a:latin typeface="Times New Roman" panose="02020603050405020304" pitchFamily="18" charset="0"/>
                        <a:cs typeface="Times New Roman" panose="02020603050405020304" pitchFamily="18" charset="0"/>
                      </a:endParaRPr>
                    </a:p>
                  </a:txBody>
                  <a:tcPr marT="45726" marB="45726"/>
                </a:tc>
              </a:tr>
              <a:tr h="1508125">
                <a:tc>
                  <a:txBody>
                    <a:bodyPr/>
                    <a:p>
                      <a:pPr algn="just">
                        <a:lnSpc>
                          <a:spcPct val="150000"/>
                        </a:lnSpc>
                      </a:pPr>
                      <a:r>
                        <a:rPr lang="en-US" sz="1200" dirty="0" smtClean="0">
                          <a:latin typeface="Times New Roman" panose="02020603050405020304" pitchFamily="18" charset="0"/>
                          <a:cs typeface="Times New Roman" panose="02020603050405020304" pitchFamily="18" charset="0"/>
                        </a:rPr>
                        <a:t>3</a:t>
                      </a:r>
                      <a:endParaRPr lang="en-US" sz="1200" dirty="0" smtClean="0">
                        <a:latin typeface="Times New Roman" panose="02020603050405020304" pitchFamily="18" charset="0"/>
                        <a:cs typeface="Times New Roman" panose="02020603050405020304" pitchFamily="18" charset="0"/>
                      </a:endParaRPr>
                    </a:p>
                  </a:txBody>
                  <a:tcPr marT="45726" marB="45726"/>
                </a:tc>
                <a:tc>
                  <a:txBody>
                    <a:bodyPr/>
                    <a:p>
                      <a:pPr marL="0" marR="0" indent="0" algn="just" defTabSz="914400" rtl="0" eaLnBrk="1" fontAlgn="auto" latinLnBrk="0" hangingPunct="1">
                        <a:lnSpc>
                          <a:spcPct val="150000"/>
                        </a:lnSpc>
                        <a:spcBef>
                          <a:spcPts val="0"/>
                        </a:spcBef>
                        <a:spcAft>
                          <a:spcPts val="0"/>
                        </a:spcAft>
                        <a:buClrTx/>
                        <a:buSzTx/>
                        <a:buFontTx/>
                        <a:buNone/>
                        <a:defRPr/>
                      </a:pPr>
                      <a:r>
                        <a:rPr lang="en-GB" sz="1200" dirty="0" smtClean="0">
                          <a:latin typeface="Times New Roman" panose="02020603050405020304" pitchFamily="18" charset="0"/>
                          <a:cs typeface="Times New Roman" panose="02020603050405020304" pitchFamily="18" charset="0"/>
                        </a:rPr>
                        <a:t>Object Detection Based on YOLO Network</a:t>
                      </a:r>
                      <a:endParaRPr lang="en-GB" sz="1200" dirty="0" smtClean="0">
                        <a:latin typeface="Times New Roman" panose="02020603050405020304" pitchFamily="18" charset="0"/>
                        <a:cs typeface="Times New Roman" panose="02020603050405020304" pitchFamily="18" charset="0"/>
                      </a:endParaRPr>
                    </a:p>
                  </a:txBody>
                  <a:tcPr marT="45726" marB="45726"/>
                </a:tc>
                <a:tc>
                  <a:txBody>
                    <a:bodyPr/>
                    <a:p>
                      <a:pPr algn="just">
                        <a:lnSpc>
                          <a:spcPct val="150000"/>
                        </a:lnSpc>
                      </a:pPr>
                      <a:r>
                        <a:rPr lang="en-US" sz="1200" smtClean="0">
                          <a:latin typeface="Times New Roman" panose="02020603050405020304" pitchFamily="18" charset="0"/>
                          <a:cs typeface="Times New Roman" panose="02020603050405020304" pitchFamily="18" charset="0"/>
                        </a:rPr>
                        <a:t>Jiawei Liang, Kai Li, Yihang Chen</a:t>
                      </a:r>
                      <a:endParaRPr lang="en-US" sz="1200" smtClean="0">
                        <a:latin typeface="Times New Roman" panose="02020603050405020304" pitchFamily="18" charset="0"/>
                        <a:cs typeface="Times New Roman" panose="02020603050405020304" pitchFamily="18" charset="0"/>
                      </a:endParaRPr>
                    </a:p>
                  </a:txBody>
                  <a:tcPr marT="45726" marB="45726"/>
                </a:tc>
                <a:tc>
                  <a:txBody>
                    <a:bodyPr/>
                    <a:p>
                      <a:pPr algn="just">
                        <a:lnSpc>
                          <a:spcPct val="150000"/>
                        </a:lnSpc>
                      </a:pPr>
                      <a:r>
                        <a:rPr lang="en-US" sz="1200" dirty="0" smtClean="0">
                          <a:latin typeface="Times New Roman" panose="02020603050405020304" pitchFamily="18" charset="0"/>
                          <a:cs typeface="Times New Roman" panose="02020603050405020304" pitchFamily="18" charset="0"/>
                        </a:rPr>
                        <a:t>To sollve problems with images in real-world shooting such as noise,</a:t>
                      </a:r>
                      <a:endParaRPr lang="en-US" sz="1200" dirty="0" smtClean="0">
                        <a:latin typeface="Times New Roman" panose="02020603050405020304" pitchFamily="18" charset="0"/>
                        <a:cs typeface="Times New Roman" panose="02020603050405020304" pitchFamily="18" charset="0"/>
                      </a:endParaRPr>
                    </a:p>
                    <a:p>
                      <a:pPr algn="just">
                        <a:lnSpc>
                          <a:spcPct val="150000"/>
                        </a:lnSpc>
                      </a:pPr>
                      <a:r>
                        <a:rPr lang="en-US" sz="1200" dirty="0" smtClean="0">
                          <a:latin typeface="Times New Roman" panose="02020603050405020304" pitchFamily="18" charset="0"/>
                          <a:cs typeface="Times New Roman" panose="02020603050405020304" pitchFamily="18" charset="0"/>
                        </a:rPr>
                        <a:t>blurring and rotating jitter, etc.</a:t>
                      </a:r>
                      <a:endParaRPr lang="en-US" sz="1200" dirty="0" smtClean="0">
                        <a:latin typeface="Times New Roman" panose="02020603050405020304" pitchFamily="18" charset="0"/>
                        <a:cs typeface="Times New Roman" panose="02020603050405020304" pitchFamily="18" charset="0"/>
                      </a:endParaRPr>
                    </a:p>
                    <a:p>
                      <a:pPr algn="just"/>
                      <a:endParaRPr lang="en-US" sz="1200" dirty="0" smtClean="0">
                        <a:latin typeface="Times New Roman" panose="02020603050405020304" pitchFamily="18" charset="0"/>
                        <a:cs typeface="Times New Roman" panose="02020603050405020304" pitchFamily="18" charset="0"/>
                      </a:endParaRPr>
                    </a:p>
                  </a:txBody>
                  <a:tcPr marT="45726" marB="45726"/>
                </a:tc>
                <a:tc>
                  <a:txBody>
                    <a:bodyPr/>
                    <a:p>
                      <a:pPr marL="0" marR="0" indent="0" algn="just" defTabSz="914400" rtl="0" eaLnBrk="1" fontAlgn="auto" latinLnBrk="0" hangingPunct="1">
                        <a:lnSpc>
                          <a:spcPct val="150000"/>
                        </a:lnSpc>
                        <a:spcBef>
                          <a:spcPts val="0"/>
                        </a:spcBef>
                        <a:spcAft>
                          <a:spcPts val="0"/>
                        </a:spcAft>
                        <a:buClrTx/>
                        <a:buSzTx/>
                        <a:buFontTx/>
                        <a:buNone/>
                        <a:defRPr/>
                      </a:pPr>
                      <a:r>
                        <a:rPr lang="en-US" sz="1200" dirty="0" smtClean="0">
                          <a:latin typeface="Times New Roman" panose="02020603050405020304" pitchFamily="18" charset="0"/>
                          <a:cs typeface="Times New Roman" panose="02020603050405020304" pitchFamily="18" charset="0"/>
                        </a:rPr>
                        <a:t>The same object with small deviations in pixels caused by</a:t>
                      </a:r>
                      <a:endParaRPr lang="en-US" sz="1200" dirty="0" smtClean="0">
                        <a:latin typeface="Times New Roman" panose="02020603050405020304" pitchFamily="18" charset="0"/>
                        <a:cs typeface="Times New Roman" panose="02020603050405020304" pitchFamily="18" charset="0"/>
                      </a:endParaRPr>
                    </a:p>
                    <a:p>
                      <a:pPr marL="0" marR="0" indent="0" algn="just" defTabSz="914400" rtl="0" eaLnBrk="1" fontAlgn="auto" latinLnBrk="0" hangingPunct="1">
                        <a:lnSpc>
                          <a:spcPct val="150000"/>
                        </a:lnSpc>
                        <a:spcBef>
                          <a:spcPts val="0"/>
                        </a:spcBef>
                        <a:spcAft>
                          <a:spcPts val="0"/>
                        </a:spcAft>
                        <a:buClrTx/>
                        <a:buSzTx/>
                        <a:buFontTx/>
                        <a:buNone/>
                        <a:defRPr/>
                      </a:pPr>
                      <a:r>
                        <a:rPr lang="en-US" sz="1200" dirty="0" smtClean="0">
                          <a:latin typeface="Times New Roman" panose="02020603050405020304" pitchFamily="18" charset="0"/>
                          <a:cs typeface="Times New Roman" panose="02020603050405020304" pitchFamily="18" charset="0"/>
                        </a:rPr>
                        <a:t>actual shooting may be divided into different classifications by</a:t>
                      </a:r>
                      <a:endParaRPr lang="en-US" sz="1200" dirty="0" smtClean="0">
                        <a:latin typeface="Times New Roman" panose="02020603050405020304" pitchFamily="18" charset="0"/>
                        <a:cs typeface="Times New Roman" panose="02020603050405020304" pitchFamily="18" charset="0"/>
                      </a:endParaRPr>
                    </a:p>
                    <a:p>
                      <a:pPr marL="0" marR="0" indent="0" algn="just" defTabSz="914400" rtl="0" eaLnBrk="1" fontAlgn="auto" latinLnBrk="0" hangingPunct="1">
                        <a:lnSpc>
                          <a:spcPct val="150000"/>
                        </a:lnSpc>
                        <a:spcBef>
                          <a:spcPts val="0"/>
                        </a:spcBef>
                        <a:spcAft>
                          <a:spcPts val="0"/>
                        </a:spcAft>
                        <a:buClrTx/>
                        <a:buSzTx/>
                        <a:buFontTx/>
                        <a:buNone/>
                        <a:defRPr/>
                      </a:pPr>
                      <a:r>
                        <a:rPr lang="en-US" sz="1200" dirty="0" smtClean="0">
                          <a:latin typeface="Times New Roman" panose="02020603050405020304" pitchFamily="18" charset="0"/>
                          <a:cs typeface="Times New Roman" panose="02020603050405020304" pitchFamily="18" charset="0"/>
                        </a:rPr>
                        <a:t>neural networks.</a:t>
                      </a:r>
                      <a:endParaRPr lang="en-US" sz="1200" dirty="0" smtClean="0">
                        <a:latin typeface="Times New Roman" panose="02020603050405020304" pitchFamily="18" charset="0"/>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Tx/>
                        <a:buNone/>
                        <a:defRPr/>
                      </a:pPr>
                      <a:endParaRPr lang="en-US" sz="1200" dirty="0" smtClean="0">
                        <a:latin typeface="Times New Roman" panose="02020603050405020304" pitchFamily="18" charset="0"/>
                        <a:cs typeface="Times New Roman" panose="02020603050405020304" pitchFamily="18" charset="0"/>
                      </a:endParaRPr>
                    </a:p>
                  </a:txBody>
                  <a:tcPr marT="45726" marB="45726"/>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3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228600" y="838200"/>
            <a:ext cx="3969385" cy="583565"/>
          </a:xfrm>
          <a:prstGeom prst="rect">
            <a:avLst/>
          </a:prstGeom>
          <a:noFill/>
        </p:spPr>
        <p:txBody>
          <a:bodyPr wrap="none" rtlCol="0" anchor="t">
            <a:spAutoFit/>
          </a:bodyPr>
          <a:p>
            <a:r>
              <a:rPr lang="en-US" altLang="en-IN" sz="3200" b="1" dirty="0">
                <a:solidFill>
                  <a:schemeClr val="accent2">
                    <a:lumMod val="60000"/>
                    <a:lumOff val="40000"/>
                  </a:schemeClr>
                </a:solidFill>
                <a:latin typeface="Times New Roman" panose="02020603050405020304" pitchFamily="18" charset="0"/>
                <a:cs typeface="Times New Roman" panose="02020603050405020304" pitchFamily="18" charset="0"/>
                <a:sym typeface="+mn-ea"/>
              </a:rPr>
              <a:t>System Architecture:-</a:t>
            </a:r>
            <a:endParaRPr lang="en-US" altLang="en-IN" sz="3200" b="1" dirty="0">
              <a:solidFill>
                <a:schemeClr val="accent2">
                  <a:lumMod val="60000"/>
                  <a:lumOff val="40000"/>
                </a:schemeClr>
              </a:solidFill>
              <a:latin typeface="Times New Roman" panose="02020603050405020304" pitchFamily="18" charset="0"/>
              <a:cs typeface="Times New Roman" panose="02020603050405020304" pitchFamily="18" charset="0"/>
              <a:sym typeface="+mn-ea"/>
            </a:endParaRPr>
          </a:p>
        </p:txBody>
      </p:sp>
      <p:graphicFrame>
        <p:nvGraphicFramePr>
          <p:cNvPr id="6" name="Content Placeholder 5"/>
          <p:cNvGraphicFramePr/>
          <p:nvPr>
            <p:ph sz="half" idx="1"/>
          </p:nvPr>
        </p:nvGraphicFramePr>
        <p:xfrm>
          <a:off x="609600" y="1981200"/>
          <a:ext cx="7717790" cy="2590800"/>
        </p:xfrm>
        <a:graphic>
          <a:graphicData uri="http://schemas.openxmlformats.org/presentationml/2006/ole">
            <mc:AlternateContent xmlns:mc="http://schemas.openxmlformats.org/markup-compatibility/2006">
              <mc:Choice xmlns:v="urn:schemas-microsoft-com:vml" Requires="v">
                <p:oleObj spid="_x0000_s7" name="" r:id="rId1" imgW="5918200" imgH="2032000" progId="Paint.Picture">
                  <p:embed/>
                </p:oleObj>
              </mc:Choice>
              <mc:Fallback>
                <p:oleObj name="" r:id="rId1" imgW="5918200" imgH="2032000" progId="Paint.Picture">
                  <p:embed/>
                  <p:pic>
                    <p:nvPicPr>
                      <p:cNvPr id="0" name="Picture 6"/>
                      <p:cNvPicPr/>
                      <p:nvPr/>
                    </p:nvPicPr>
                    <p:blipFill>
                      <a:blip r:embed="rId2"/>
                      <a:stretch>
                        <a:fillRect/>
                      </a:stretch>
                    </p:blipFill>
                    <p:spPr>
                      <a:xfrm>
                        <a:off x="609600" y="1981200"/>
                        <a:ext cx="7717790" cy="2590800"/>
                      </a:xfrm>
                      <a:prstGeom prst="rect">
                        <a:avLst/>
                      </a:prstGeom>
                    </p:spPr>
                  </p:pic>
                </p:oleObj>
              </mc:Fallback>
            </mc:AlternateContent>
          </a:graphicData>
        </a:graphic>
      </p:graphicFrame>
      <p:pic>
        <p:nvPicPr>
          <p:cNvPr id="2" name="Content Placeholder 1"/>
          <p:cNvPicPr>
            <a:picLocks noChangeAspect="1"/>
          </p:cNvPicPr>
          <p:nvPr>
            <p:ph sz="half" idx="2"/>
          </p:nvPr>
        </p:nvPicPr>
        <p:blipFill>
          <a:blip r:embed="rId3"/>
          <a:srcRect l="8105" r="7450"/>
          <a:stretch>
            <a:fillRect/>
          </a:stretch>
        </p:blipFill>
        <p:spPr>
          <a:xfrm>
            <a:off x="3693160" y="4572000"/>
            <a:ext cx="4340225" cy="2228215"/>
          </a:xfrm>
          <a:prstGeom prst="rect">
            <a:avLst/>
          </a:prstGeom>
          <a:ln>
            <a:solidFill>
              <a:schemeClr val="accent1"/>
            </a:solidFill>
          </a:ln>
        </p:spPr>
      </p:pic>
      <p:cxnSp>
        <p:nvCxnSpPr>
          <p:cNvPr id="4" name="Straight Arrow Connector 3"/>
          <p:cNvCxnSpPr/>
          <p:nvPr/>
        </p:nvCxnSpPr>
        <p:spPr>
          <a:xfrm>
            <a:off x="5673090" y="3876040"/>
            <a:ext cx="15875" cy="6197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3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Text Box 12"/>
          <p:cNvSpPr txBox="1"/>
          <p:nvPr/>
        </p:nvSpPr>
        <p:spPr>
          <a:xfrm>
            <a:off x="304800" y="533400"/>
            <a:ext cx="1762760" cy="521970"/>
          </a:xfrm>
          <a:prstGeom prst="rect">
            <a:avLst/>
          </a:prstGeom>
          <a:noFill/>
        </p:spPr>
        <p:txBody>
          <a:bodyPr wrap="none" rtlCol="0" anchor="t">
            <a:spAutoFit/>
          </a:bodyPr>
          <a:p>
            <a:r>
              <a:rPr lang="en-US" altLang="en-IN" sz="2800" b="1" dirty="0">
                <a:solidFill>
                  <a:schemeClr val="accent2">
                    <a:lumMod val="60000"/>
                    <a:lumOff val="40000"/>
                  </a:schemeClr>
                </a:solidFill>
                <a:latin typeface="Times New Roman" panose="02020603050405020304" pitchFamily="18" charset="0"/>
                <a:cs typeface="Times New Roman" panose="02020603050405020304" pitchFamily="18" charset="0"/>
                <a:sym typeface="+mn-ea"/>
              </a:rPr>
              <a:t>Working:-</a:t>
            </a:r>
            <a:endParaRPr lang="en-US" altLang="en-IN" sz="2800" b="1" dirty="0">
              <a:solidFill>
                <a:schemeClr val="accent2">
                  <a:lumMod val="60000"/>
                  <a:lumOff val="40000"/>
                </a:schemeClr>
              </a:solidFill>
              <a:latin typeface="Times New Roman" panose="02020603050405020304" pitchFamily="18" charset="0"/>
              <a:cs typeface="Times New Roman" panose="02020603050405020304" pitchFamily="18" charset="0"/>
              <a:sym typeface="+mn-ea"/>
            </a:endParaRPr>
          </a:p>
        </p:txBody>
      </p:sp>
      <p:pic>
        <p:nvPicPr>
          <p:cNvPr id="4" name="Content Placeholder 3"/>
          <p:cNvPicPr>
            <a:picLocks noChangeAspect="1"/>
          </p:cNvPicPr>
          <p:nvPr>
            <p:ph sz="half" idx="1"/>
          </p:nvPr>
        </p:nvPicPr>
        <p:blipFill>
          <a:blip r:embed="rId1"/>
          <a:srcRect r="72493"/>
          <a:stretch>
            <a:fillRect/>
          </a:stretch>
        </p:blipFill>
        <p:spPr>
          <a:xfrm>
            <a:off x="76200" y="3276600"/>
            <a:ext cx="2716530" cy="2660015"/>
          </a:xfrm>
          <a:prstGeom prst="rect">
            <a:avLst/>
          </a:prstGeom>
        </p:spPr>
      </p:pic>
      <p:pic>
        <p:nvPicPr>
          <p:cNvPr id="6" name="Content Placeholder 5"/>
          <p:cNvPicPr>
            <a:picLocks noChangeAspect="1"/>
          </p:cNvPicPr>
          <p:nvPr>
            <p:ph sz="half" idx="2"/>
          </p:nvPr>
        </p:nvPicPr>
        <p:blipFill>
          <a:blip r:embed="rId1"/>
          <a:srcRect l="36284" r="36570"/>
          <a:stretch>
            <a:fillRect/>
          </a:stretch>
        </p:blipFill>
        <p:spPr>
          <a:xfrm>
            <a:off x="3200400" y="3227070"/>
            <a:ext cx="2679700" cy="2689860"/>
          </a:xfrm>
          <a:prstGeom prst="rect">
            <a:avLst/>
          </a:prstGeom>
        </p:spPr>
      </p:pic>
      <p:pic>
        <p:nvPicPr>
          <p:cNvPr id="8" name="Picture 7"/>
          <p:cNvPicPr>
            <a:picLocks noChangeAspect="1"/>
          </p:cNvPicPr>
          <p:nvPr/>
        </p:nvPicPr>
        <p:blipFill>
          <a:blip r:embed="rId1"/>
          <a:srcRect l="72969"/>
          <a:stretch>
            <a:fillRect/>
          </a:stretch>
        </p:blipFill>
        <p:spPr>
          <a:xfrm>
            <a:off x="6248400" y="3227070"/>
            <a:ext cx="2663825" cy="2685415"/>
          </a:xfrm>
          <a:prstGeom prst="rect">
            <a:avLst/>
          </a:prstGeom>
        </p:spPr>
      </p:pic>
      <p:sp>
        <p:nvSpPr>
          <p:cNvPr id="9" name="Right Arrow 8"/>
          <p:cNvSpPr/>
          <p:nvPr/>
        </p:nvSpPr>
        <p:spPr>
          <a:xfrm>
            <a:off x="2895600" y="4419600"/>
            <a:ext cx="3048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ight Arrow 9"/>
          <p:cNvSpPr/>
          <p:nvPr/>
        </p:nvSpPr>
        <p:spPr>
          <a:xfrm>
            <a:off x="5943600" y="4343400"/>
            <a:ext cx="3048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304800" y="1219200"/>
            <a:ext cx="8658860" cy="1753235"/>
          </a:xfrm>
          <a:prstGeom prst="rect">
            <a:avLst/>
          </a:prstGeom>
          <a:noFill/>
        </p:spPr>
        <p:txBody>
          <a:bodyPr wrap="square" rtlCol="0" anchor="t">
            <a:spAutoFit/>
          </a:bodyPr>
          <a:p>
            <a:pPr marL="285750" indent="-285750" algn="just">
              <a:lnSpc>
                <a:spcPct val="150000"/>
              </a:lnSpc>
              <a:buClr>
                <a:srgbClr val="00B050"/>
              </a:buClr>
              <a:buFont typeface="Wingdings" panose="05000000000000000000" charset="0"/>
              <a:buChar char="Ø"/>
            </a:pPr>
            <a:r>
              <a:rPr lang="en-US">
                <a:latin typeface="Times New Roman" panose="02020603050405020304" pitchFamily="18" charset="0"/>
                <a:cs typeface="Times New Roman" panose="02020603050405020304" pitchFamily="18" charset="0"/>
              </a:rPr>
              <a:t>YOLO divides the whole image into the S x S grids and each grid will be predicting B boundary boxes. </a:t>
            </a:r>
            <a:endParaRPr lang="en-US">
              <a:latin typeface="Times New Roman" panose="02020603050405020304" pitchFamily="18" charset="0"/>
              <a:cs typeface="Times New Roman" panose="02020603050405020304" pitchFamily="18" charset="0"/>
            </a:endParaRPr>
          </a:p>
          <a:p>
            <a:pPr marL="285750" indent="-285750" algn="just">
              <a:lnSpc>
                <a:spcPct val="150000"/>
              </a:lnSpc>
              <a:buClr>
                <a:srgbClr val="00B050"/>
              </a:buClr>
              <a:buFont typeface="Wingdings" panose="05000000000000000000" charset="0"/>
              <a:buChar char="Ø"/>
            </a:pPr>
            <a:r>
              <a:rPr lang="en-US">
                <a:latin typeface="Times New Roman" panose="02020603050405020304" pitchFamily="18" charset="0"/>
                <a:cs typeface="Times New Roman" panose="02020603050405020304" pitchFamily="18" charset="0"/>
              </a:rPr>
              <a:t>If the center of an object falls into a grid cell then that cell will be responsible for detecting that particular object.</a:t>
            </a:r>
            <a:endParaRPr lang="en-US">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3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Text Box 12"/>
          <p:cNvSpPr txBox="1"/>
          <p:nvPr/>
        </p:nvSpPr>
        <p:spPr>
          <a:xfrm>
            <a:off x="304800" y="533400"/>
            <a:ext cx="1455420" cy="521970"/>
          </a:xfrm>
          <a:prstGeom prst="rect">
            <a:avLst/>
          </a:prstGeom>
          <a:noFill/>
        </p:spPr>
        <p:txBody>
          <a:bodyPr wrap="none" rtlCol="0" anchor="t">
            <a:spAutoFit/>
          </a:bodyPr>
          <a:p>
            <a:r>
              <a:rPr lang="en-US" altLang="en-IN" sz="2800" b="1" dirty="0">
                <a:solidFill>
                  <a:schemeClr val="accent2">
                    <a:lumMod val="60000"/>
                    <a:lumOff val="40000"/>
                  </a:schemeClr>
                </a:solidFill>
                <a:latin typeface="Times New Roman" panose="02020603050405020304" pitchFamily="18" charset="0"/>
                <a:cs typeface="Times New Roman" panose="02020603050405020304" pitchFamily="18" charset="0"/>
                <a:sym typeface="+mn-ea"/>
              </a:rPr>
              <a:t>Contd.:-</a:t>
            </a:r>
            <a:endParaRPr lang="en-US" altLang="en-IN" sz="2800" b="1" dirty="0">
              <a:solidFill>
                <a:schemeClr val="accent2">
                  <a:lumMod val="60000"/>
                  <a:lumOff val="40000"/>
                </a:schemeClr>
              </a:solidFill>
              <a:latin typeface="Times New Roman" panose="02020603050405020304" pitchFamily="18" charset="0"/>
              <a:cs typeface="Times New Roman" panose="02020603050405020304" pitchFamily="18" charset="0"/>
              <a:sym typeface="+mn-ea"/>
            </a:endParaRPr>
          </a:p>
        </p:txBody>
      </p:sp>
      <p:sp>
        <p:nvSpPr>
          <p:cNvPr id="5" name="Text Box 4"/>
          <p:cNvSpPr txBox="1"/>
          <p:nvPr/>
        </p:nvSpPr>
        <p:spPr>
          <a:xfrm>
            <a:off x="-152400" y="563880"/>
            <a:ext cx="9144000" cy="460375"/>
          </a:xfrm>
          <a:prstGeom prst="rect">
            <a:avLst/>
          </a:prstGeom>
          <a:noFill/>
        </p:spPr>
        <p:txBody>
          <a:bodyPr wrap="square" rtlCol="0">
            <a:spAutoFit/>
          </a:bodyPr>
          <a:p>
            <a:pPr algn="ctr"/>
            <a:r>
              <a:rPr lang="en-US" sz="2400" b="1">
                <a:latin typeface="Times New Roman" panose="02020603050405020304" pitchFamily="18" charset="0"/>
                <a:cs typeface="Times New Roman" panose="02020603050405020304" pitchFamily="18" charset="0"/>
              </a:rPr>
              <a:t>Applying CNN:-</a:t>
            </a:r>
            <a:endParaRPr lang="en-US" sz="2400" b="1">
              <a:latin typeface="Times New Roman" panose="02020603050405020304" pitchFamily="18" charset="0"/>
              <a:cs typeface="Times New Roman" panose="02020603050405020304" pitchFamily="18" charset="0"/>
            </a:endParaRPr>
          </a:p>
        </p:txBody>
      </p:sp>
      <p:pic>
        <p:nvPicPr>
          <p:cNvPr id="2097155" name="Content Placeholder 2097154"/>
          <p:cNvPicPr>
            <a:picLocks noChangeAspect="1"/>
          </p:cNvPicPr>
          <p:nvPr>
            <p:ph sz="half" idx="1"/>
          </p:nvPr>
        </p:nvPicPr>
        <p:blipFill>
          <a:blip r:embed="rId1"/>
          <a:stretch>
            <a:fillRect/>
          </a:stretch>
        </p:blipFill>
        <p:spPr>
          <a:xfrm>
            <a:off x="1412875" y="1465580"/>
            <a:ext cx="6301105" cy="2702560"/>
          </a:xfrm>
          <a:prstGeom prst="rect">
            <a:avLst/>
          </a:prstGeom>
          <a:ln>
            <a:noFill/>
          </a:ln>
        </p:spPr>
      </p:pic>
      <p:pic>
        <p:nvPicPr>
          <p:cNvPr id="2097156" name="Content Placeholder 2097155"/>
          <p:cNvPicPr>
            <a:picLocks noChangeAspect="1"/>
          </p:cNvPicPr>
          <p:nvPr>
            <p:ph sz="half" idx="2"/>
          </p:nvPr>
        </p:nvPicPr>
        <p:blipFill>
          <a:blip r:embed="rId2"/>
          <a:stretch>
            <a:fillRect/>
          </a:stretch>
        </p:blipFill>
        <p:spPr>
          <a:xfrm>
            <a:off x="1828800" y="4191000"/>
            <a:ext cx="5973445" cy="2776220"/>
          </a:xfrm>
          <a:prstGeom prst="rect">
            <a:avLst/>
          </a:prstGeom>
          <a:ln>
            <a:noFill/>
          </a:ln>
        </p:spPr>
      </p:pic>
      <p:sp>
        <p:nvSpPr>
          <p:cNvPr id="9" name="Text Box 8"/>
          <p:cNvSpPr txBox="1"/>
          <p:nvPr/>
        </p:nvSpPr>
        <p:spPr>
          <a:xfrm>
            <a:off x="228600" y="1066800"/>
            <a:ext cx="4661535" cy="368300"/>
          </a:xfrm>
          <a:prstGeom prst="rect">
            <a:avLst/>
          </a:prstGeom>
          <a:noFill/>
        </p:spPr>
        <p:txBody>
          <a:bodyPr wrap="square" rtlCol="0">
            <a:spAutoFit/>
          </a:bodyPr>
          <a:p>
            <a:r>
              <a:rPr lang="en-US" b="1"/>
              <a:t>Convolutionaal Layer:-</a:t>
            </a:r>
            <a:endParaRPr lang="en-US" b="1"/>
          </a:p>
        </p:txBody>
      </p:sp>
    </p:spTree>
  </p:cSld>
  <p:clrMapOvr>
    <a:masterClrMapping/>
  </p:clrMapOvr>
  <mc:AlternateContent xmlns:mc="http://schemas.openxmlformats.org/markup-compatibility/2006">
    <mc:Choice xmlns:p14="http://schemas.microsoft.com/office/powerpoint/2010/main" Requires="p14">
      <p:transition spd="slow" p14:dur="1300"/>
    </mc:Choice>
    <mc:Fallback>
      <p:transition spd="slow"/>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0">
              <a:schemeClr val="phClr">
                <a:shade val="30000"/>
                <a:satMod val="175000"/>
              </a:schemeClr>
            </a:gs>
            <a:gs pos="60000">
              <a:schemeClr val="phClr">
                <a:shade val="38000"/>
                <a:satMod val="175000"/>
              </a:schemeClr>
            </a:gs>
            <a:gs pos="100000">
              <a:schemeClr val="phClr">
                <a:tint val="80000"/>
                <a:satMod val="250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4924</Words>
  <Application>WPS Presentation</Application>
  <PresentationFormat/>
  <Paragraphs>197</Paragraphs>
  <Slides>20</Slides>
  <Notes>0</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5</vt:i4>
      </vt:variant>
      <vt:variant>
        <vt:lpstr>幻灯片标题</vt:lpstr>
      </vt:variant>
      <vt:variant>
        <vt:i4>20</vt:i4>
      </vt:variant>
    </vt:vector>
  </HeadingPairs>
  <TitlesOfParts>
    <vt:vector size="38" baseType="lpstr">
      <vt:lpstr>Arial</vt:lpstr>
      <vt:lpstr>SimSun</vt:lpstr>
      <vt:lpstr>Wingdings</vt:lpstr>
      <vt:lpstr>Georgia</vt:lpstr>
      <vt:lpstr>Wingdings 2</vt:lpstr>
      <vt:lpstr>Times New Roman</vt:lpstr>
      <vt:lpstr>Wingdings</vt:lpstr>
      <vt:lpstr>Microsoft YaHei</vt:lpstr>
      <vt:lpstr>Arial Unicode MS</vt:lpstr>
      <vt:lpstr>Trebuchet MS</vt:lpstr>
      <vt:lpstr>Calibri</vt:lpstr>
      <vt:lpstr>Georgia</vt:lpstr>
      <vt:lpstr>Urban</vt:lpstr>
      <vt:lpstr>Paint.Picture</vt:lpstr>
      <vt:lpstr>Paint.Picture</vt:lpstr>
      <vt:lpstr>Paint.Picture</vt:lpstr>
      <vt:lpstr>Paint.Picture</vt:lpstr>
      <vt:lpstr>Paint.Picture</vt:lpstr>
      <vt:lpstr>PowerPoint 演示文稿</vt:lpstr>
      <vt:lpstr>PowerPoint 演示文稿</vt:lpstr>
      <vt:lpstr>Introduction:-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Summary:- </vt:lpstr>
      <vt:lpstr>PowerPoint 演示文稿</vt:lpstr>
      <vt:lpstr>PowerPoint 演示文稿</vt:lpstr>
      <vt:lpstr>Disadvantages:- </vt:lpstr>
      <vt:lpstr>Application:-</vt:lpstr>
      <vt:lpstr>PowerPoint 演示文稿</vt:lpstr>
      <vt:lpstr>Future Scope:-</vt:lpstr>
      <vt:lpstr>Reference:- </vt:lpstr>
      <vt:lpstr>PowerPoint 演示文稿</vt:lpstr>
    </vt:vector>
  </TitlesOfParts>
  <Company>VIllanova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Convolutional Neural Networks for Image Processing with Applications in Mobile Robotics</dc:title>
  <dc:creator>wildcat</dc:creator>
  <cp:lastModifiedBy>Sagar</cp:lastModifiedBy>
  <cp:revision>84</cp:revision>
  <dcterms:created xsi:type="dcterms:W3CDTF">2021-01-12T11:09:00Z</dcterms:created>
  <dcterms:modified xsi:type="dcterms:W3CDTF">2021-05-08T08:31:59Z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1033-11.2.0.10114</vt:lpwstr>
  </property>
</Properties>
</file>